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gZ15NiwnhNQ5xep1EzKm8fLV4K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cd0e0d20e_0_6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" name="Google Shape;191;g2acd0e0d20e_0_6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d0e0d20e_0_9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2acd0e0d20e_0_9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cd0e0d20e_0_10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g2acd0e0d20e_0_10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b4912e66e_0_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성능이 너무 랜덤함</a:t>
            </a:r>
            <a:endParaRPr/>
          </a:p>
        </p:txBody>
      </p:sp>
      <p:sp>
        <p:nvSpPr>
          <p:cNvPr id="266" name="Google Shape;266;g1eb4912e66e_0_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cd0e0d20e_0_10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7" name="Google Shape;277;g2acd0e0d20e_0_10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cd0e0d20e_0_11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1" name="Google Shape;301;g2acd0e0d20e_0_11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cd0e0d20e_0_12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g2acd0e0d20e_0_12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cd0e0d20e_0_13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9" name="Google Shape;349;g2acd0e0d20e_0_13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cd0e0d20e_0_14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3" name="Google Shape;373;g2acd0e0d20e_0_14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cd0e0d20e_0_14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4" name="Google Shape;394;g2acd0e0d20e_0_14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cd0e0d20e_0_15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g2acd0e0d20e_0_15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5cb8a29f2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2" name="Google Shape;442;g295cb8a29f2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cdf744775_0_16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4" name="Google Shape;454;g2acdf744775_0_16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cdf744775_0_17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9" name="Google Shape;479;g2acdf744775_0_17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cdf744775_0_18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4" name="Google Shape;504;g2acdf744775_0_18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cdf744775_0_19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9" name="Google Shape;529;g2acdf744775_0_19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acdf744775_0_19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4" name="Google Shape;554;g2acdf744775_0_19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cdf744775_0_20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9" name="Google Shape;579;g2acdf744775_0_20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cdf744775_0_2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4" name="Google Shape;604;g2acdf744775_0_21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302b808a5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9" name="Google Shape;629;g26302b808a5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efc18f8bf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" name="Google Shape;62;g29efc18f8bf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cd0e0d20e_0_18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9" name="Google Shape;659;g2acd0e0d20e_0_18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acdf744775_0_23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4" name="Google Shape;684;g2acdf744775_0_23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cd0e0d20e_0_19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3" name="Google Shape;703;g2acd0e0d20e_0_19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acdf744775_0_4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8" name="Google Shape;728;g2acdf744775_0_4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cd0e0d20e_0_20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3" name="Google Shape;743;g2acd0e0d20e_0_20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acdf744775_0_48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8" name="Google Shape;768;g2acdf744775_0_48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acd0e0d20e_0_21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3" name="Google Shape;783;g2acd0e0d20e_0_21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acdf744775_0_52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8" name="Google Shape;808;g2acdf744775_0_52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acd0e0d20e_0_22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3" name="Google Shape;823;g2acd0e0d20e_0_22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cdf744775_0_55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8" name="Google Shape;848;g2acdf744775_0_55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4017cdbcc_1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" name="Google Shape;71;g264017cdbcc_1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acd0e0d20e_0_22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3" name="Google Shape;863;g2acd0e0d20e_0_22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acdf744775_0_60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8" name="Google Shape;888;g2acdf744775_0_60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acd0e0d20e_0_23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3" name="Google Shape;903;g2acd0e0d20e_0_23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acdf744775_0_6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8" name="Google Shape;928;g2acdf744775_0_6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a90991d89e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3" name="Google Shape;943;g2a90991d89e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9027dbc97_0_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" name="Google Shape;80;g2a9027dbc97_0_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cd0e0d20e_0_2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g2acd0e0d20e_0_2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cd0e0d20e_0_3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g2acd0e0d20e_0_3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cd0e0d20e_0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g2acd0e0d20e_0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cd0e0d20e_0_5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g2acd0e0d20e_0_5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rect b="b" l="l" r="r" t="t"/>
            <a:pathLst>
              <a:path extrusionOk="0" h="62864" w="1219200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rect b="b" l="l" r="r" t="t"/>
            <a:pathLst>
              <a:path extrusionOk="0" h="62865" w="1219200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7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74.png"/><Relationship Id="rId13" Type="http://schemas.openxmlformats.org/officeDocument/2006/relationships/image" Target="../media/image85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94.png"/><Relationship Id="rId15" Type="http://schemas.openxmlformats.org/officeDocument/2006/relationships/image" Target="../media/image95.png"/><Relationship Id="rId14" Type="http://schemas.openxmlformats.org/officeDocument/2006/relationships/image" Target="../media/image73.png"/><Relationship Id="rId17" Type="http://schemas.openxmlformats.org/officeDocument/2006/relationships/image" Target="../media/image97.png"/><Relationship Id="rId16" Type="http://schemas.openxmlformats.org/officeDocument/2006/relationships/image" Target="../media/image76.png"/><Relationship Id="rId5" Type="http://schemas.openxmlformats.org/officeDocument/2006/relationships/image" Target="../media/image87.png"/><Relationship Id="rId19" Type="http://schemas.openxmlformats.org/officeDocument/2006/relationships/image" Target="../media/image141.png"/><Relationship Id="rId6" Type="http://schemas.openxmlformats.org/officeDocument/2006/relationships/image" Target="../media/image64.png"/><Relationship Id="rId18" Type="http://schemas.openxmlformats.org/officeDocument/2006/relationships/image" Target="../media/image91.png"/><Relationship Id="rId7" Type="http://schemas.openxmlformats.org/officeDocument/2006/relationships/image" Target="../media/image71.png"/><Relationship Id="rId8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78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75.png"/><Relationship Id="rId15" Type="http://schemas.openxmlformats.org/officeDocument/2006/relationships/image" Target="../media/image118.png"/><Relationship Id="rId14" Type="http://schemas.openxmlformats.org/officeDocument/2006/relationships/image" Target="../media/image86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84.png"/><Relationship Id="rId8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02.png"/><Relationship Id="rId13" Type="http://schemas.openxmlformats.org/officeDocument/2006/relationships/image" Target="../media/image100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11.png"/><Relationship Id="rId15" Type="http://schemas.openxmlformats.org/officeDocument/2006/relationships/image" Target="../media/image106.png"/><Relationship Id="rId14" Type="http://schemas.openxmlformats.org/officeDocument/2006/relationships/image" Target="../media/image109.png"/><Relationship Id="rId5" Type="http://schemas.openxmlformats.org/officeDocument/2006/relationships/image" Target="../media/image96.png"/><Relationship Id="rId6" Type="http://schemas.openxmlformats.org/officeDocument/2006/relationships/image" Target="../media/image88.png"/><Relationship Id="rId7" Type="http://schemas.openxmlformats.org/officeDocument/2006/relationships/image" Target="../media/image104.png"/><Relationship Id="rId8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Relationship Id="rId6" Type="http://schemas.openxmlformats.org/officeDocument/2006/relationships/image" Target="../media/image120.png"/><Relationship Id="rId7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2.png"/><Relationship Id="rId10" Type="http://schemas.openxmlformats.org/officeDocument/2006/relationships/image" Target="../media/image126.png"/><Relationship Id="rId13" Type="http://schemas.openxmlformats.org/officeDocument/2006/relationships/image" Target="../media/image128.png"/><Relationship Id="rId1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Relationship Id="rId4" Type="http://schemas.openxmlformats.org/officeDocument/2006/relationships/image" Target="../media/image132.png"/><Relationship Id="rId9" Type="http://schemas.openxmlformats.org/officeDocument/2006/relationships/image" Target="../media/image117.png"/><Relationship Id="rId15" Type="http://schemas.openxmlformats.org/officeDocument/2006/relationships/image" Target="../media/image130.png"/><Relationship Id="rId14" Type="http://schemas.openxmlformats.org/officeDocument/2006/relationships/image" Target="../media/image119.png"/><Relationship Id="rId17" Type="http://schemas.openxmlformats.org/officeDocument/2006/relationships/image" Target="../media/image122.png"/><Relationship Id="rId16" Type="http://schemas.openxmlformats.org/officeDocument/2006/relationships/image" Target="../media/image134.png"/><Relationship Id="rId5" Type="http://schemas.openxmlformats.org/officeDocument/2006/relationships/image" Target="../media/image124.png"/><Relationship Id="rId6" Type="http://schemas.openxmlformats.org/officeDocument/2006/relationships/image" Target="../media/image113.png"/><Relationship Id="rId18" Type="http://schemas.openxmlformats.org/officeDocument/2006/relationships/image" Target="../media/image123.png"/><Relationship Id="rId7" Type="http://schemas.openxmlformats.org/officeDocument/2006/relationships/image" Target="../media/image127.png"/><Relationship Id="rId8" Type="http://schemas.openxmlformats.org/officeDocument/2006/relationships/image" Target="../media/image11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4.png"/><Relationship Id="rId10" Type="http://schemas.openxmlformats.org/officeDocument/2006/relationships/image" Target="../media/image136.png"/><Relationship Id="rId13" Type="http://schemas.openxmlformats.org/officeDocument/2006/relationships/image" Target="../media/image140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0.png"/><Relationship Id="rId4" Type="http://schemas.openxmlformats.org/officeDocument/2006/relationships/image" Target="../media/image151.png"/><Relationship Id="rId9" Type="http://schemas.openxmlformats.org/officeDocument/2006/relationships/image" Target="../media/image143.png"/><Relationship Id="rId15" Type="http://schemas.openxmlformats.org/officeDocument/2006/relationships/image" Target="../media/image133.png"/><Relationship Id="rId14" Type="http://schemas.openxmlformats.org/officeDocument/2006/relationships/image" Target="../media/image147.png"/><Relationship Id="rId17" Type="http://schemas.openxmlformats.org/officeDocument/2006/relationships/image" Target="../media/image138.png"/><Relationship Id="rId16" Type="http://schemas.openxmlformats.org/officeDocument/2006/relationships/image" Target="../media/image137.png"/><Relationship Id="rId5" Type="http://schemas.openxmlformats.org/officeDocument/2006/relationships/image" Target="../media/image135.png"/><Relationship Id="rId6" Type="http://schemas.openxmlformats.org/officeDocument/2006/relationships/image" Target="../media/image129.png"/><Relationship Id="rId18" Type="http://schemas.openxmlformats.org/officeDocument/2006/relationships/image" Target="../media/image149.png"/><Relationship Id="rId7" Type="http://schemas.openxmlformats.org/officeDocument/2006/relationships/image" Target="../media/image131.png"/><Relationship Id="rId8" Type="http://schemas.openxmlformats.org/officeDocument/2006/relationships/image" Target="../media/image14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1.png"/><Relationship Id="rId10" Type="http://schemas.openxmlformats.org/officeDocument/2006/relationships/image" Target="../media/image155.png"/><Relationship Id="rId13" Type="http://schemas.openxmlformats.org/officeDocument/2006/relationships/image" Target="../media/image162.png"/><Relationship Id="rId1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Relationship Id="rId4" Type="http://schemas.openxmlformats.org/officeDocument/2006/relationships/image" Target="../media/image152.png"/><Relationship Id="rId9" Type="http://schemas.openxmlformats.org/officeDocument/2006/relationships/image" Target="../media/image163.png"/><Relationship Id="rId15" Type="http://schemas.openxmlformats.org/officeDocument/2006/relationships/image" Target="../media/image156.png"/><Relationship Id="rId14" Type="http://schemas.openxmlformats.org/officeDocument/2006/relationships/image" Target="../media/image153.png"/><Relationship Id="rId17" Type="http://schemas.openxmlformats.org/officeDocument/2006/relationships/image" Target="../media/image173.png"/><Relationship Id="rId16" Type="http://schemas.openxmlformats.org/officeDocument/2006/relationships/image" Target="../media/image179.png"/><Relationship Id="rId5" Type="http://schemas.openxmlformats.org/officeDocument/2006/relationships/image" Target="../media/image139.png"/><Relationship Id="rId6" Type="http://schemas.openxmlformats.org/officeDocument/2006/relationships/image" Target="../media/image154.png"/><Relationship Id="rId18" Type="http://schemas.openxmlformats.org/officeDocument/2006/relationships/image" Target="../media/image159.png"/><Relationship Id="rId7" Type="http://schemas.openxmlformats.org/officeDocument/2006/relationships/image" Target="../media/image145.png"/><Relationship Id="rId8" Type="http://schemas.openxmlformats.org/officeDocument/2006/relationships/image" Target="../media/image15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8.png"/><Relationship Id="rId10" Type="http://schemas.openxmlformats.org/officeDocument/2006/relationships/image" Target="../media/image178.png"/><Relationship Id="rId13" Type="http://schemas.openxmlformats.org/officeDocument/2006/relationships/image" Target="../media/image169.png"/><Relationship Id="rId1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0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Relationship Id="rId15" Type="http://schemas.openxmlformats.org/officeDocument/2006/relationships/image" Target="../media/image175.png"/><Relationship Id="rId14" Type="http://schemas.openxmlformats.org/officeDocument/2006/relationships/image" Target="../media/image184.png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5" Type="http://schemas.openxmlformats.org/officeDocument/2006/relationships/image" Target="../media/image177.png"/><Relationship Id="rId6" Type="http://schemas.openxmlformats.org/officeDocument/2006/relationships/image" Target="../media/image165.png"/><Relationship Id="rId18" Type="http://schemas.openxmlformats.org/officeDocument/2006/relationships/image" Target="../media/image166.png"/><Relationship Id="rId7" Type="http://schemas.openxmlformats.org/officeDocument/2006/relationships/image" Target="../media/image160.png"/><Relationship Id="rId8" Type="http://schemas.openxmlformats.org/officeDocument/2006/relationships/image" Target="../media/image17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3.png"/><Relationship Id="rId10" Type="http://schemas.openxmlformats.org/officeDocument/2006/relationships/image" Target="../media/image172.png"/><Relationship Id="rId13" Type="http://schemas.openxmlformats.org/officeDocument/2006/relationships/image" Target="../media/image197.png"/><Relationship Id="rId1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Relationship Id="rId4" Type="http://schemas.openxmlformats.org/officeDocument/2006/relationships/image" Target="../media/image168.png"/><Relationship Id="rId9" Type="http://schemas.openxmlformats.org/officeDocument/2006/relationships/image" Target="../media/image195.png"/><Relationship Id="rId15" Type="http://schemas.openxmlformats.org/officeDocument/2006/relationships/image" Target="../media/image186.png"/><Relationship Id="rId14" Type="http://schemas.openxmlformats.org/officeDocument/2006/relationships/image" Target="../media/image183.png"/><Relationship Id="rId5" Type="http://schemas.openxmlformats.org/officeDocument/2006/relationships/image" Target="../media/image185.png"/><Relationship Id="rId6" Type="http://schemas.openxmlformats.org/officeDocument/2006/relationships/image" Target="../media/image192.png"/><Relationship Id="rId7" Type="http://schemas.openxmlformats.org/officeDocument/2006/relationships/image" Target="../media/image167.png"/><Relationship Id="rId8" Type="http://schemas.openxmlformats.org/officeDocument/2006/relationships/image" Target="../media/image18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8.png"/><Relationship Id="rId10" Type="http://schemas.openxmlformats.org/officeDocument/2006/relationships/image" Target="../media/image224.png"/><Relationship Id="rId13" Type="http://schemas.openxmlformats.org/officeDocument/2006/relationships/image" Target="../media/image193.png"/><Relationship Id="rId1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png"/><Relationship Id="rId4" Type="http://schemas.openxmlformats.org/officeDocument/2006/relationships/image" Target="../media/image189.png"/><Relationship Id="rId9" Type="http://schemas.openxmlformats.org/officeDocument/2006/relationships/image" Target="../media/image190.png"/><Relationship Id="rId15" Type="http://schemas.openxmlformats.org/officeDocument/2006/relationships/image" Target="../media/image223.png"/><Relationship Id="rId14" Type="http://schemas.openxmlformats.org/officeDocument/2006/relationships/image" Target="../media/image215.png"/><Relationship Id="rId17" Type="http://schemas.openxmlformats.org/officeDocument/2006/relationships/image" Target="../media/image196.png"/><Relationship Id="rId16" Type="http://schemas.openxmlformats.org/officeDocument/2006/relationships/image" Target="../media/image206.png"/><Relationship Id="rId5" Type="http://schemas.openxmlformats.org/officeDocument/2006/relationships/image" Target="../media/image229.png"/><Relationship Id="rId6" Type="http://schemas.openxmlformats.org/officeDocument/2006/relationships/image" Target="../media/image199.png"/><Relationship Id="rId18" Type="http://schemas.openxmlformats.org/officeDocument/2006/relationships/image" Target="../media/image211.png"/><Relationship Id="rId7" Type="http://schemas.openxmlformats.org/officeDocument/2006/relationships/image" Target="../media/image187.png"/><Relationship Id="rId8" Type="http://schemas.openxmlformats.org/officeDocument/2006/relationships/image" Target="../media/image19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0.png"/><Relationship Id="rId10" Type="http://schemas.openxmlformats.org/officeDocument/2006/relationships/image" Target="../media/image213.png"/><Relationship Id="rId13" Type="http://schemas.openxmlformats.org/officeDocument/2006/relationships/image" Target="../media/image225.png"/><Relationship Id="rId1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0.png"/><Relationship Id="rId4" Type="http://schemas.openxmlformats.org/officeDocument/2006/relationships/image" Target="../media/image202.png"/><Relationship Id="rId9" Type="http://schemas.openxmlformats.org/officeDocument/2006/relationships/image" Target="../media/image218.png"/><Relationship Id="rId15" Type="http://schemas.openxmlformats.org/officeDocument/2006/relationships/image" Target="../media/image222.png"/><Relationship Id="rId14" Type="http://schemas.openxmlformats.org/officeDocument/2006/relationships/image" Target="../media/image209.png"/><Relationship Id="rId17" Type="http://schemas.openxmlformats.org/officeDocument/2006/relationships/image" Target="../media/image205.png"/><Relationship Id="rId16" Type="http://schemas.openxmlformats.org/officeDocument/2006/relationships/image" Target="../media/image219.png"/><Relationship Id="rId5" Type="http://schemas.openxmlformats.org/officeDocument/2006/relationships/image" Target="../media/image201.png"/><Relationship Id="rId6" Type="http://schemas.openxmlformats.org/officeDocument/2006/relationships/image" Target="../media/image212.png"/><Relationship Id="rId18" Type="http://schemas.openxmlformats.org/officeDocument/2006/relationships/image" Target="../media/image204.png"/><Relationship Id="rId7" Type="http://schemas.openxmlformats.org/officeDocument/2006/relationships/image" Target="../media/image200.png"/><Relationship Id="rId8" Type="http://schemas.openxmlformats.org/officeDocument/2006/relationships/image" Target="../media/image2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8.png"/><Relationship Id="rId5" Type="http://schemas.openxmlformats.org/officeDocument/2006/relationships/image" Target="../media/image228.png"/><Relationship Id="rId6" Type="http://schemas.openxmlformats.org/officeDocument/2006/relationships/image" Target="../media/image217.png"/><Relationship Id="rId7" Type="http://schemas.openxmlformats.org/officeDocument/2006/relationships/image" Target="../media/image220.png"/><Relationship Id="rId8" Type="http://schemas.openxmlformats.org/officeDocument/2006/relationships/image" Target="../media/image23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5.png"/><Relationship Id="rId10" Type="http://schemas.openxmlformats.org/officeDocument/2006/relationships/image" Target="../media/image236.png"/><Relationship Id="rId13" Type="http://schemas.openxmlformats.org/officeDocument/2006/relationships/image" Target="../media/image233.png"/><Relationship Id="rId1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230.png"/><Relationship Id="rId15" Type="http://schemas.openxmlformats.org/officeDocument/2006/relationships/image" Target="../media/image237.png"/><Relationship Id="rId14" Type="http://schemas.openxmlformats.org/officeDocument/2006/relationships/image" Target="../media/image231.png"/><Relationship Id="rId17" Type="http://schemas.openxmlformats.org/officeDocument/2006/relationships/image" Target="../media/image240.png"/><Relationship Id="rId16" Type="http://schemas.openxmlformats.org/officeDocument/2006/relationships/image" Target="../media/image243.png"/><Relationship Id="rId5" Type="http://schemas.openxmlformats.org/officeDocument/2006/relationships/image" Target="../media/image216.png"/><Relationship Id="rId19" Type="http://schemas.openxmlformats.org/officeDocument/2006/relationships/image" Target="../media/image250.png"/><Relationship Id="rId6" Type="http://schemas.openxmlformats.org/officeDocument/2006/relationships/image" Target="../media/image221.png"/><Relationship Id="rId18" Type="http://schemas.openxmlformats.org/officeDocument/2006/relationships/image" Target="../media/image239.png"/><Relationship Id="rId7" Type="http://schemas.openxmlformats.org/officeDocument/2006/relationships/image" Target="../media/image227.png"/><Relationship Id="rId8" Type="http://schemas.openxmlformats.org/officeDocument/2006/relationships/image" Target="../media/image22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5.png"/><Relationship Id="rId10" Type="http://schemas.openxmlformats.org/officeDocument/2006/relationships/image" Target="../media/image249.png"/><Relationship Id="rId13" Type="http://schemas.openxmlformats.org/officeDocument/2006/relationships/image" Target="../media/image262.png"/><Relationship Id="rId1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247.png"/><Relationship Id="rId15" Type="http://schemas.openxmlformats.org/officeDocument/2006/relationships/image" Target="../media/image253.png"/><Relationship Id="rId14" Type="http://schemas.openxmlformats.org/officeDocument/2006/relationships/image" Target="../media/image259.png"/><Relationship Id="rId17" Type="http://schemas.openxmlformats.org/officeDocument/2006/relationships/image" Target="../media/image268.png"/><Relationship Id="rId16" Type="http://schemas.openxmlformats.org/officeDocument/2006/relationships/image" Target="../media/image248.png"/><Relationship Id="rId5" Type="http://schemas.openxmlformats.org/officeDocument/2006/relationships/image" Target="../media/image238.png"/><Relationship Id="rId19" Type="http://schemas.openxmlformats.org/officeDocument/2006/relationships/image" Target="../media/image255.png"/><Relationship Id="rId6" Type="http://schemas.openxmlformats.org/officeDocument/2006/relationships/image" Target="../media/image241.png"/><Relationship Id="rId18" Type="http://schemas.openxmlformats.org/officeDocument/2006/relationships/image" Target="../media/image260.png"/><Relationship Id="rId7" Type="http://schemas.openxmlformats.org/officeDocument/2006/relationships/image" Target="../media/image244.png"/><Relationship Id="rId8" Type="http://schemas.openxmlformats.org/officeDocument/2006/relationships/image" Target="../media/image24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7.png"/><Relationship Id="rId10" Type="http://schemas.openxmlformats.org/officeDocument/2006/relationships/image" Target="../media/image281.png"/><Relationship Id="rId13" Type="http://schemas.openxmlformats.org/officeDocument/2006/relationships/image" Target="../media/image264.png"/><Relationship Id="rId1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251.png"/><Relationship Id="rId15" Type="http://schemas.openxmlformats.org/officeDocument/2006/relationships/image" Target="../media/image256.png"/><Relationship Id="rId14" Type="http://schemas.openxmlformats.org/officeDocument/2006/relationships/image" Target="../media/image283.png"/><Relationship Id="rId17" Type="http://schemas.openxmlformats.org/officeDocument/2006/relationships/image" Target="../media/image279.png"/><Relationship Id="rId16" Type="http://schemas.openxmlformats.org/officeDocument/2006/relationships/image" Target="../media/image265.png"/><Relationship Id="rId5" Type="http://schemas.openxmlformats.org/officeDocument/2006/relationships/image" Target="../media/image252.png"/><Relationship Id="rId19" Type="http://schemas.openxmlformats.org/officeDocument/2006/relationships/image" Target="../media/image272.png"/><Relationship Id="rId6" Type="http://schemas.openxmlformats.org/officeDocument/2006/relationships/image" Target="../media/image263.png"/><Relationship Id="rId18" Type="http://schemas.openxmlformats.org/officeDocument/2006/relationships/image" Target="../media/image261.png"/><Relationship Id="rId7" Type="http://schemas.openxmlformats.org/officeDocument/2006/relationships/image" Target="../media/image258.png"/><Relationship Id="rId8" Type="http://schemas.openxmlformats.org/officeDocument/2006/relationships/image" Target="../media/image26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7.png"/><Relationship Id="rId10" Type="http://schemas.openxmlformats.org/officeDocument/2006/relationships/image" Target="../media/image273.png"/><Relationship Id="rId13" Type="http://schemas.openxmlformats.org/officeDocument/2006/relationships/image" Target="../media/image270.png"/><Relationship Id="rId1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284.png"/><Relationship Id="rId15" Type="http://schemas.openxmlformats.org/officeDocument/2006/relationships/image" Target="../media/image275.png"/><Relationship Id="rId14" Type="http://schemas.openxmlformats.org/officeDocument/2006/relationships/image" Target="../media/image271.png"/><Relationship Id="rId17" Type="http://schemas.openxmlformats.org/officeDocument/2006/relationships/image" Target="../media/image269.png"/><Relationship Id="rId16" Type="http://schemas.openxmlformats.org/officeDocument/2006/relationships/image" Target="../media/image285.png"/><Relationship Id="rId5" Type="http://schemas.openxmlformats.org/officeDocument/2006/relationships/image" Target="../media/image267.png"/><Relationship Id="rId19" Type="http://schemas.openxmlformats.org/officeDocument/2006/relationships/image" Target="../media/image290.png"/><Relationship Id="rId6" Type="http://schemas.openxmlformats.org/officeDocument/2006/relationships/image" Target="../media/image274.png"/><Relationship Id="rId18" Type="http://schemas.openxmlformats.org/officeDocument/2006/relationships/image" Target="../media/image289.png"/><Relationship Id="rId7" Type="http://schemas.openxmlformats.org/officeDocument/2006/relationships/image" Target="../media/image278.png"/><Relationship Id="rId8" Type="http://schemas.openxmlformats.org/officeDocument/2006/relationships/image" Target="../media/image27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5.png"/><Relationship Id="rId10" Type="http://schemas.openxmlformats.org/officeDocument/2006/relationships/image" Target="../media/image305.png"/><Relationship Id="rId13" Type="http://schemas.openxmlformats.org/officeDocument/2006/relationships/image" Target="../media/image291.png"/><Relationship Id="rId1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299.png"/><Relationship Id="rId15" Type="http://schemas.openxmlformats.org/officeDocument/2006/relationships/image" Target="../media/image300.png"/><Relationship Id="rId14" Type="http://schemas.openxmlformats.org/officeDocument/2006/relationships/image" Target="../media/image287.png"/><Relationship Id="rId17" Type="http://schemas.openxmlformats.org/officeDocument/2006/relationships/image" Target="../media/image309.png"/><Relationship Id="rId16" Type="http://schemas.openxmlformats.org/officeDocument/2006/relationships/image" Target="../media/image286.png"/><Relationship Id="rId5" Type="http://schemas.openxmlformats.org/officeDocument/2006/relationships/image" Target="../media/image294.png"/><Relationship Id="rId19" Type="http://schemas.openxmlformats.org/officeDocument/2006/relationships/image" Target="../media/image288.png"/><Relationship Id="rId6" Type="http://schemas.openxmlformats.org/officeDocument/2006/relationships/image" Target="../media/image282.png"/><Relationship Id="rId18" Type="http://schemas.openxmlformats.org/officeDocument/2006/relationships/image" Target="../media/image298.png"/><Relationship Id="rId7" Type="http://schemas.openxmlformats.org/officeDocument/2006/relationships/image" Target="../media/image280.png"/><Relationship Id="rId8" Type="http://schemas.openxmlformats.org/officeDocument/2006/relationships/image" Target="../media/image30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6.png"/><Relationship Id="rId10" Type="http://schemas.openxmlformats.org/officeDocument/2006/relationships/image" Target="../media/image311.png"/><Relationship Id="rId13" Type="http://schemas.openxmlformats.org/officeDocument/2006/relationships/image" Target="../media/image320.png"/><Relationship Id="rId1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310.png"/><Relationship Id="rId15" Type="http://schemas.openxmlformats.org/officeDocument/2006/relationships/image" Target="../media/image307.png"/><Relationship Id="rId14" Type="http://schemas.openxmlformats.org/officeDocument/2006/relationships/image" Target="../media/image312.png"/><Relationship Id="rId17" Type="http://schemas.openxmlformats.org/officeDocument/2006/relationships/image" Target="../media/image316.png"/><Relationship Id="rId16" Type="http://schemas.openxmlformats.org/officeDocument/2006/relationships/image" Target="../media/image319.png"/><Relationship Id="rId5" Type="http://schemas.openxmlformats.org/officeDocument/2006/relationships/image" Target="../media/image295.png"/><Relationship Id="rId19" Type="http://schemas.openxmlformats.org/officeDocument/2006/relationships/image" Target="../media/image317.png"/><Relationship Id="rId6" Type="http://schemas.openxmlformats.org/officeDocument/2006/relationships/image" Target="../media/image297.png"/><Relationship Id="rId18" Type="http://schemas.openxmlformats.org/officeDocument/2006/relationships/image" Target="../media/image308.png"/><Relationship Id="rId7" Type="http://schemas.openxmlformats.org/officeDocument/2006/relationships/image" Target="../media/image293.png"/><Relationship Id="rId8" Type="http://schemas.openxmlformats.org/officeDocument/2006/relationships/image" Target="../media/image30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4.png"/><Relationship Id="rId10" Type="http://schemas.openxmlformats.org/officeDocument/2006/relationships/image" Target="../media/image337.png"/><Relationship Id="rId13" Type="http://schemas.openxmlformats.org/officeDocument/2006/relationships/image" Target="../media/image314.png"/><Relationship Id="rId1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313.png"/><Relationship Id="rId15" Type="http://schemas.openxmlformats.org/officeDocument/2006/relationships/image" Target="../media/image344.png"/><Relationship Id="rId14" Type="http://schemas.openxmlformats.org/officeDocument/2006/relationships/image" Target="../media/image333.png"/><Relationship Id="rId17" Type="http://schemas.openxmlformats.org/officeDocument/2006/relationships/image" Target="../media/image326.png"/><Relationship Id="rId16" Type="http://schemas.openxmlformats.org/officeDocument/2006/relationships/image" Target="../media/image340.png"/><Relationship Id="rId5" Type="http://schemas.openxmlformats.org/officeDocument/2006/relationships/image" Target="../media/image306.png"/><Relationship Id="rId19" Type="http://schemas.openxmlformats.org/officeDocument/2006/relationships/image" Target="../media/image343.png"/><Relationship Id="rId6" Type="http://schemas.openxmlformats.org/officeDocument/2006/relationships/image" Target="../media/image321.png"/><Relationship Id="rId18" Type="http://schemas.openxmlformats.org/officeDocument/2006/relationships/image" Target="../media/image322.png"/><Relationship Id="rId7" Type="http://schemas.openxmlformats.org/officeDocument/2006/relationships/image" Target="../media/image304.png"/><Relationship Id="rId8" Type="http://schemas.openxmlformats.org/officeDocument/2006/relationships/image" Target="../media/image3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23.png"/><Relationship Id="rId5" Type="http://schemas.openxmlformats.org/officeDocument/2006/relationships/image" Target="../media/image330.png"/><Relationship Id="rId6" Type="http://schemas.openxmlformats.org/officeDocument/2006/relationships/image" Target="../media/image327.png"/><Relationship Id="rId7" Type="http://schemas.openxmlformats.org/officeDocument/2006/relationships/image" Target="../media/image325.png"/><Relationship Id="rId8" Type="http://schemas.openxmlformats.org/officeDocument/2006/relationships/image" Target="../media/image3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5.png"/><Relationship Id="rId10" Type="http://schemas.openxmlformats.org/officeDocument/2006/relationships/image" Target="../media/image338.png"/><Relationship Id="rId13" Type="http://schemas.openxmlformats.org/officeDocument/2006/relationships/image" Target="../media/image342.png"/><Relationship Id="rId1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334.png"/><Relationship Id="rId15" Type="http://schemas.openxmlformats.org/officeDocument/2006/relationships/image" Target="../media/image361.png"/><Relationship Id="rId14" Type="http://schemas.openxmlformats.org/officeDocument/2006/relationships/image" Target="../media/image341.png"/><Relationship Id="rId17" Type="http://schemas.openxmlformats.org/officeDocument/2006/relationships/image" Target="../media/image348.png"/><Relationship Id="rId16" Type="http://schemas.openxmlformats.org/officeDocument/2006/relationships/image" Target="../media/image362.png"/><Relationship Id="rId5" Type="http://schemas.openxmlformats.org/officeDocument/2006/relationships/image" Target="../media/image328.png"/><Relationship Id="rId19" Type="http://schemas.openxmlformats.org/officeDocument/2006/relationships/image" Target="../media/image346.png"/><Relationship Id="rId6" Type="http://schemas.openxmlformats.org/officeDocument/2006/relationships/image" Target="../media/image331.png"/><Relationship Id="rId18" Type="http://schemas.openxmlformats.org/officeDocument/2006/relationships/image" Target="../media/image347.png"/><Relationship Id="rId7" Type="http://schemas.openxmlformats.org/officeDocument/2006/relationships/image" Target="../media/image335.png"/><Relationship Id="rId8" Type="http://schemas.openxmlformats.org/officeDocument/2006/relationships/image" Target="../media/image339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365.png"/><Relationship Id="rId13" Type="http://schemas.openxmlformats.org/officeDocument/2006/relationships/image" Target="../media/image352.png"/><Relationship Id="rId1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3.png"/><Relationship Id="rId4" Type="http://schemas.openxmlformats.org/officeDocument/2006/relationships/image" Target="../media/image360.png"/><Relationship Id="rId9" Type="http://schemas.openxmlformats.org/officeDocument/2006/relationships/image" Target="../media/image351.png"/><Relationship Id="rId5" Type="http://schemas.openxmlformats.org/officeDocument/2006/relationships/image" Target="../media/image354.png"/><Relationship Id="rId6" Type="http://schemas.openxmlformats.org/officeDocument/2006/relationships/image" Target="../media/image359.png"/><Relationship Id="rId7" Type="http://schemas.openxmlformats.org/officeDocument/2006/relationships/image" Target="../media/image353.png"/><Relationship Id="rId8" Type="http://schemas.openxmlformats.org/officeDocument/2006/relationships/image" Target="../media/image34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2.png"/><Relationship Id="rId10" Type="http://schemas.openxmlformats.org/officeDocument/2006/relationships/image" Target="../media/image363.png"/><Relationship Id="rId13" Type="http://schemas.openxmlformats.org/officeDocument/2006/relationships/image" Target="../media/image366.png"/><Relationship Id="rId12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369.png"/><Relationship Id="rId15" Type="http://schemas.openxmlformats.org/officeDocument/2006/relationships/image" Target="../media/image368.png"/><Relationship Id="rId14" Type="http://schemas.openxmlformats.org/officeDocument/2006/relationships/image" Target="../media/image375.png"/><Relationship Id="rId17" Type="http://schemas.openxmlformats.org/officeDocument/2006/relationships/image" Target="../media/image370.png"/><Relationship Id="rId16" Type="http://schemas.openxmlformats.org/officeDocument/2006/relationships/image" Target="../media/image381.png"/><Relationship Id="rId5" Type="http://schemas.openxmlformats.org/officeDocument/2006/relationships/image" Target="../media/image358.png"/><Relationship Id="rId19" Type="http://schemas.openxmlformats.org/officeDocument/2006/relationships/image" Target="../media/image373.png"/><Relationship Id="rId6" Type="http://schemas.openxmlformats.org/officeDocument/2006/relationships/image" Target="../media/image357.png"/><Relationship Id="rId18" Type="http://schemas.openxmlformats.org/officeDocument/2006/relationships/image" Target="../media/image374.png"/><Relationship Id="rId7" Type="http://schemas.openxmlformats.org/officeDocument/2006/relationships/image" Target="../media/image367.png"/><Relationship Id="rId8" Type="http://schemas.openxmlformats.org/officeDocument/2006/relationships/image" Target="../media/image3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378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9.png"/><Relationship Id="rId8" Type="http://schemas.openxmlformats.org/officeDocument/2006/relationships/image" Target="../media/image39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4.png"/><Relationship Id="rId10" Type="http://schemas.openxmlformats.org/officeDocument/2006/relationships/image" Target="../media/image389.png"/><Relationship Id="rId13" Type="http://schemas.openxmlformats.org/officeDocument/2006/relationships/image" Target="../media/image394.png"/><Relationship Id="rId1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383.png"/><Relationship Id="rId15" Type="http://schemas.openxmlformats.org/officeDocument/2006/relationships/image" Target="../media/image391.png"/><Relationship Id="rId14" Type="http://schemas.openxmlformats.org/officeDocument/2006/relationships/image" Target="../media/image393.png"/><Relationship Id="rId17" Type="http://schemas.openxmlformats.org/officeDocument/2006/relationships/image" Target="../media/image388.png"/><Relationship Id="rId16" Type="http://schemas.openxmlformats.org/officeDocument/2006/relationships/image" Target="../media/image400.png"/><Relationship Id="rId5" Type="http://schemas.openxmlformats.org/officeDocument/2006/relationships/image" Target="../media/image386.png"/><Relationship Id="rId19" Type="http://schemas.openxmlformats.org/officeDocument/2006/relationships/image" Target="../media/image401.png"/><Relationship Id="rId6" Type="http://schemas.openxmlformats.org/officeDocument/2006/relationships/image" Target="../media/image385.png"/><Relationship Id="rId18" Type="http://schemas.openxmlformats.org/officeDocument/2006/relationships/image" Target="../media/image396.png"/><Relationship Id="rId7" Type="http://schemas.openxmlformats.org/officeDocument/2006/relationships/image" Target="../media/image380.png"/><Relationship Id="rId8" Type="http://schemas.openxmlformats.org/officeDocument/2006/relationships/image" Target="../media/image38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398.png"/><Relationship Id="rId5" Type="http://schemas.openxmlformats.org/officeDocument/2006/relationships/image" Target="../media/image397.png"/><Relationship Id="rId6" Type="http://schemas.openxmlformats.org/officeDocument/2006/relationships/image" Target="../media/image392.png"/><Relationship Id="rId7" Type="http://schemas.openxmlformats.org/officeDocument/2006/relationships/image" Target="../media/image399.png"/><Relationship Id="rId8" Type="http://schemas.openxmlformats.org/officeDocument/2006/relationships/image" Target="../media/image39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6.png"/><Relationship Id="rId10" Type="http://schemas.openxmlformats.org/officeDocument/2006/relationships/image" Target="../media/image402.png"/><Relationship Id="rId13" Type="http://schemas.openxmlformats.org/officeDocument/2006/relationships/image" Target="../media/image403.png"/><Relationship Id="rId1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18.png"/><Relationship Id="rId15" Type="http://schemas.openxmlformats.org/officeDocument/2006/relationships/image" Target="../media/image407.png"/><Relationship Id="rId14" Type="http://schemas.openxmlformats.org/officeDocument/2006/relationships/image" Target="../media/image404.png"/><Relationship Id="rId17" Type="http://schemas.openxmlformats.org/officeDocument/2006/relationships/image" Target="../media/image428.png"/><Relationship Id="rId16" Type="http://schemas.openxmlformats.org/officeDocument/2006/relationships/image" Target="../media/image414.png"/><Relationship Id="rId5" Type="http://schemas.openxmlformats.org/officeDocument/2006/relationships/image" Target="../media/image413.png"/><Relationship Id="rId19" Type="http://schemas.openxmlformats.org/officeDocument/2006/relationships/image" Target="../media/image409.png"/><Relationship Id="rId6" Type="http://schemas.openxmlformats.org/officeDocument/2006/relationships/image" Target="../media/image408.png"/><Relationship Id="rId18" Type="http://schemas.openxmlformats.org/officeDocument/2006/relationships/image" Target="../media/image412.png"/><Relationship Id="rId7" Type="http://schemas.openxmlformats.org/officeDocument/2006/relationships/image" Target="../media/image411.png"/><Relationship Id="rId8" Type="http://schemas.openxmlformats.org/officeDocument/2006/relationships/image" Target="../media/image40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21.png"/><Relationship Id="rId5" Type="http://schemas.openxmlformats.org/officeDocument/2006/relationships/image" Target="../media/image438.png"/><Relationship Id="rId6" Type="http://schemas.openxmlformats.org/officeDocument/2006/relationships/image" Target="../media/image437.png"/><Relationship Id="rId7" Type="http://schemas.openxmlformats.org/officeDocument/2006/relationships/image" Target="../media/image415.png"/><Relationship Id="rId8" Type="http://schemas.openxmlformats.org/officeDocument/2006/relationships/image" Target="../media/image419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2.png"/><Relationship Id="rId10" Type="http://schemas.openxmlformats.org/officeDocument/2006/relationships/image" Target="../media/image417.png"/><Relationship Id="rId13" Type="http://schemas.openxmlformats.org/officeDocument/2006/relationships/image" Target="../media/image432.png"/><Relationship Id="rId1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25.png"/><Relationship Id="rId15" Type="http://schemas.openxmlformats.org/officeDocument/2006/relationships/image" Target="../media/image426.png"/><Relationship Id="rId14" Type="http://schemas.openxmlformats.org/officeDocument/2006/relationships/image" Target="../media/image423.png"/><Relationship Id="rId17" Type="http://schemas.openxmlformats.org/officeDocument/2006/relationships/image" Target="../media/image427.png"/><Relationship Id="rId16" Type="http://schemas.openxmlformats.org/officeDocument/2006/relationships/image" Target="../media/image431.png"/><Relationship Id="rId5" Type="http://schemas.openxmlformats.org/officeDocument/2006/relationships/image" Target="../media/image430.png"/><Relationship Id="rId19" Type="http://schemas.openxmlformats.org/officeDocument/2006/relationships/image" Target="../media/image439.png"/><Relationship Id="rId6" Type="http://schemas.openxmlformats.org/officeDocument/2006/relationships/image" Target="../media/image420.png"/><Relationship Id="rId18" Type="http://schemas.openxmlformats.org/officeDocument/2006/relationships/image" Target="../media/image452.png"/><Relationship Id="rId7" Type="http://schemas.openxmlformats.org/officeDocument/2006/relationships/image" Target="../media/image434.png"/><Relationship Id="rId8" Type="http://schemas.openxmlformats.org/officeDocument/2006/relationships/image" Target="../media/image4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43.png"/><Relationship Id="rId5" Type="http://schemas.openxmlformats.org/officeDocument/2006/relationships/image" Target="../media/image429.png"/><Relationship Id="rId6" Type="http://schemas.openxmlformats.org/officeDocument/2006/relationships/image" Target="../media/image433.png"/><Relationship Id="rId7" Type="http://schemas.openxmlformats.org/officeDocument/2006/relationships/image" Target="../media/image441.png"/><Relationship Id="rId8" Type="http://schemas.openxmlformats.org/officeDocument/2006/relationships/image" Target="../media/image4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0.png"/><Relationship Id="rId10" Type="http://schemas.openxmlformats.org/officeDocument/2006/relationships/image" Target="../media/image449.png"/><Relationship Id="rId13" Type="http://schemas.openxmlformats.org/officeDocument/2006/relationships/image" Target="../media/image442.png"/><Relationship Id="rId12" Type="http://schemas.openxmlformats.org/officeDocument/2006/relationships/image" Target="../media/image4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35.png"/><Relationship Id="rId15" Type="http://schemas.openxmlformats.org/officeDocument/2006/relationships/image" Target="../media/image448.png"/><Relationship Id="rId14" Type="http://schemas.openxmlformats.org/officeDocument/2006/relationships/image" Target="../media/image460.png"/><Relationship Id="rId17" Type="http://schemas.openxmlformats.org/officeDocument/2006/relationships/image" Target="../media/image445.png"/><Relationship Id="rId16" Type="http://schemas.openxmlformats.org/officeDocument/2006/relationships/image" Target="../media/image453.png"/><Relationship Id="rId5" Type="http://schemas.openxmlformats.org/officeDocument/2006/relationships/image" Target="../media/image455.png"/><Relationship Id="rId19" Type="http://schemas.openxmlformats.org/officeDocument/2006/relationships/image" Target="../media/image477.png"/><Relationship Id="rId6" Type="http://schemas.openxmlformats.org/officeDocument/2006/relationships/image" Target="../media/image447.png"/><Relationship Id="rId18" Type="http://schemas.openxmlformats.org/officeDocument/2006/relationships/image" Target="../media/image457.png"/><Relationship Id="rId7" Type="http://schemas.openxmlformats.org/officeDocument/2006/relationships/image" Target="../media/image436.png"/><Relationship Id="rId8" Type="http://schemas.openxmlformats.org/officeDocument/2006/relationships/image" Target="../media/image4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67.png"/><Relationship Id="rId5" Type="http://schemas.openxmlformats.org/officeDocument/2006/relationships/image" Target="../media/image474.png"/><Relationship Id="rId6" Type="http://schemas.openxmlformats.org/officeDocument/2006/relationships/image" Target="../media/image463.png"/><Relationship Id="rId7" Type="http://schemas.openxmlformats.org/officeDocument/2006/relationships/image" Target="../media/image454.png"/><Relationship Id="rId8" Type="http://schemas.openxmlformats.org/officeDocument/2006/relationships/image" Target="../media/image464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2.png"/><Relationship Id="rId10" Type="http://schemas.openxmlformats.org/officeDocument/2006/relationships/image" Target="../media/image473.png"/><Relationship Id="rId13" Type="http://schemas.openxmlformats.org/officeDocument/2006/relationships/image" Target="../media/image468.png"/><Relationship Id="rId12" Type="http://schemas.openxmlformats.org/officeDocument/2006/relationships/image" Target="../media/image4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56.png"/><Relationship Id="rId15" Type="http://schemas.openxmlformats.org/officeDocument/2006/relationships/image" Target="../media/image466.png"/><Relationship Id="rId14" Type="http://schemas.openxmlformats.org/officeDocument/2006/relationships/image" Target="../media/image478.png"/><Relationship Id="rId17" Type="http://schemas.openxmlformats.org/officeDocument/2006/relationships/image" Target="../media/image479.png"/><Relationship Id="rId16" Type="http://schemas.openxmlformats.org/officeDocument/2006/relationships/image" Target="../media/image481.png"/><Relationship Id="rId5" Type="http://schemas.openxmlformats.org/officeDocument/2006/relationships/image" Target="../media/image451.png"/><Relationship Id="rId19" Type="http://schemas.openxmlformats.org/officeDocument/2006/relationships/image" Target="../media/image470.png"/><Relationship Id="rId6" Type="http://schemas.openxmlformats.org/officeDocument/2006/relationships/image" Target="../media/image475.png"/><Relationship Id="rId18" Type="http://schemas.openxmlformats.org/officeDocument/2006/relationships/image" Target="../media/image472.png"/><Relationship Id="rId7" Type="http://schemas.openxmlformats.org/officeDocument/2006/relationships/image" Target="../media/image458.png"/><Relationship Id="rId8" Type="http://schemas.openxmlformats.org/officeDocument/2006/relationships/image" Target="../media/image4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3.png"/><Relationship Id="rId4" Type="http://schemas.openxmlformats.org/officeDocument/2006/relationships/image" Target="../media/image1.png"/><Relationship Id="rId9" Type="http://schemas.openxmlformats.org/officeDocument/2006/relationships/image" Target="../media/image469.png"/><Relationship Id="rId5" Type="http://schemas.openxmlformats.org/officeDocument/2006/relationships/image" Target="../media/image471.png"/><Relationship Id="rId6" Type="http://schemas.openxmlformats.org/officeDocument/2006/relationships/image" Target="../media/image465.png"/><Relationship Id="rId7" Type="http://schemas.openxmlformats.org/officeDocument/2006/relationships/image" Target="../media/image476.png"/><Relationship Id="rId8" Type="http://schemas.openxmlformats.org/officeDocument/2006/relationships/image" Target="../media/image4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.png"/><Relationship Id="rId13" Type="http://schemas.openxmlformats.org/officeDocument/2006/relationships/image" Target="../media/image23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15" Type="http://schemas.openxmlformats.org/officeDocument/2006/relationships/image" Target="../media/image22.png"/><Relationship Id="rId14" Type="http://schemas.openxmlformats.org/officeDocument/2006/relationships/image" Target="../media/image16.png"/><Relationship Id="rId17" Type="http://schemas.openxmlformats.org/officeDocument/2006/relationships/image" Target="../media/image28.png"/><Relationship Id="rId16" Type="http://schemas.openxmlformats.org/officeDocument/2006/relationships/image" Target="../media/image18.png"/><Relationship Id="rId5" Type="http://schemas.openxmlformats.org/officeDocument/2006/relationships/image" Target="../media/image21.png"/><Relationship Id="rId19" Type="http://schemas.openxmlformats.org/officeDocument/2006/relationships/image" Target="../media/image42.png"/><Relationship Id="rId6" Type="http://schemas.openxmlformats.org/officeDocument/2006/relationships/image" Target="../media/image3.png"/><Relationship Id="rId18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5" Type="http://schemas.openxmlformats.org/officeDocument/2006/relationships/image" Target="../media/image41.png"/><Relationship Id="rId14" Type="http://schemas.openxmlformats.org/officeDocument/2006/relationships/image" Target="../media/image35.png"/><Relationship Id="rId17" Type="http://schemas.openxmlformats.org/officeDocument/2006/relationships/image" Target="../media/image29.png"/><Relationship Id="rId16" Type="http://schemas.openxmlformats.org/officeDocument/2006/relationships/image" Target="../media/image63.png"/><Relationship Id="rId5" Type="http://schemas.openxmlformats.org/officeDocument/2006/relationships/image" Target="../media/image43.png"/><Relationship Id="rId19" Type="http://schemas.openxmlformats.org/officeDocument/2006/relationships/image" Target="../media/image33.png"/><Relationship Id="rId6" Type="http://schemas.openxmlformats.org/officeDocument/2006/relationships/image" Target="../media/image37.png"/><Relationship Id="rId18" Type="http://schemas.openxmlformats.org/officeDocument/2006/relationships/image" Target="../media/image4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3" Type="http://schemas.openxmlformats.org/officeDocument/2006/relationships/image" Target="../media/image99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5" Type="http://schemas.openxmlformats.org/officeDocument/2006/relationships/image" Target="../media/image30.png"/><Relationship Id="rId19" Type="http://schemas.openxmlformats.org/officeDocument/2006/relationships/image" Target="../media/image69.png"/><Relationship Id="rId6" Type="http://schemas.openxmlformats.org/officeDocument/2006/relationships/image" Target="../media/image66.png"/><Relationship Id="rId18" Type="http://schemas.openxmlformats.org/officeDocument/2006/relationships/image" Target="../media/image61.png"/><Relationship Id="rId7" Type="http://schemas.openxmlformats.org/officeDocument/2006/relationships/image" Target="../media/image36.png"/><Relationship Id="rId8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52.png"/><Relationship Id="rId13" Type="http://schemas.openxmlformats.org/officeDocument/2006/relationships/image" Target="../media/image59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Relationship Id="rId15" Type="http://schemas.openxmlformats.org/officeDocument/2006/relationships/image" Target="../media/image72.png"/><Relationship Id="rId14" Type="http://schemas.openxmlformats.org/officeDocument/2006/relationships/image" Target="../media/image70.png"/><Relationship Id="rId17" Type="http://schemas.openxmlformats.org/officeDocument/2006/relationships/image" Target="../media/image56.png"/><Relationship Id="rId16" Type="http://schemas.openxmlformats.org/officeDocument/2006/relationships/image" Target="../media/image58.png"/><Relationship Id="rId5" Type="http://schemas.openxmlformats.org/officeDocument/2006/relationships/image" Target="../media/image81.png"/><Relationship Id="rId19" Type="http://schemas.openxmlformats.org/officeDocument/2006/relationships/image" Target="../media/image67.png"/><Relationship Id="rId6" Type="http://schemas.openxmlformats.org/officeDocument/2006/relationships/image" Target="../media/image60.png"/><Relationship Id="rId18" Type="http://schemas.openxmlformats.org/officeDocument/2006/relationships/image" Target="../media/image65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0" y="3587496"/>
            <a:ext cx="12192000" cy="386080"/>
          </a:xfrm>
          <a:custGeom>
            <a:rect b="b" l="l" r="r" t="t"/>
            <a:pathLst>
              <a:path extrusionOk="0" h="386079" w="1219200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>
            <p:ph type="title"/>
          </p:nvPr>
        </p:nvSpPr>
        <p:spPr>
          <a:xfrm>
            <a:off x="1600200" y="3137899"/>
            <a:ext cx="1059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연구 진행 상황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8123481" y="6100634"/>
            <a:ext cx="2871090" cy="702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배소희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shbae2819@g.seoultech.ac.kr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en-GB" sz="180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.01.09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5170131" y="6100634"/>
            <a:ext cx="287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이성호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sean0310@.seoultech.ac.kr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cd0e0d20e_0_65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Type1_error_over (425)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2acd0e0d20e_0_6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95" name="Google Shape;195;g2acd0e0d20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acd0e0d20e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acd0e0d20e_0_65"/>
          <p:cNvSpPr/>
          <p:nvPr/>
        </p:nvSpPr>
        <p:spPr>
          <a:xfrm>
            <a:off x="11248522" y="93616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2acd0e0d20e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9" y="1391409"/>
            <a:ext cx="3959993" cy="62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acd0e0d20e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799" y="1393062"/>
            <a:ext cx="3959993" cy="62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acd0e0d20e_0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24" y="4074863"/>
            <a:ext cx="3959999" cy="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acd0e0d20e_0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24" y="4080397"/>
            <a:ext cx="395999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acd0e0d20e_0_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24" y="4085408"/>
            <a:ext cx="3959986" cy="61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acd0e0d20e_0_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056" y="2013275"/>
            <a:ext cx="1907821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acd0e0d20e_0_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01968" y="2019925"/>
            <a:ext cx="190966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acd0e0d20e_0_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5731" y="4708475"/>
            <a:ext cx="195770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acd0e0d20e_0_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25731" y="4697925"/>
            <a:ext cx="1912888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acd0e0d20e_0_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29606" y="4697925"/>
            <a:ext cx="1919805" cy="21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cd0e0d20e_0_65"/>
          <p:cNvSpPr txBox="1"/>
          <p:nvPr/>
        </p:nvSpPr>
        <p:spPr>
          <a:xfrm>
            <a:off x="8165775" y="3188825"/>
            <a:ext cx="391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샘플이 모두 같은 경향을 보이진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g2acd0e0d20e_0_6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27875" y="2013275"/>
            <a:ext cx="1354047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acd0e0d20e_0_65"/>
          <p:cNvPicPr preferRelativeResize="0"/>
          <p:nvPr/>
        </p:nvPicPr>
        <p:blipFill rotWithShape="1">
          <a:blip r:embed="rId16">
            <a:alphaModFix/>
          </a:blip>
          <a:srcRect b="0" l="0" r="645" t="0"/>
          <a:stretch/>
        </p:blipFill>
        <p:spPr>
          <a:xfrm>
            <a:off x="6587875" y="2014779"/>
            <a:ext cx="1342374" cy="215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acd0e0d20e_0_6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23425" y="4717500"/>
            <a:ext cx="1342011" cy="21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acd0e0d20e_0_6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11625" y="4699429"/>
            <a:ext cx="1363074" cy="215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acd0e0d20e_0_6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449400" y="4660717"/>
            <a:ext cx="1351038" cy="214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cd0e0d20e_0_93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Type2_error_under (2193)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acd0e0d20e_0_9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20" name="Google Shape;220;g2acd0e0d20e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acd0e0d20e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acd0e0d20e_0_93"/>
          <p:cNvSpPr/>
          <p:nvPr/>
        </p:nvSpPr>
        <p:spPr>
          <a:xfrm>
            <a:off x="10235747" y="1411878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acd0e0d20e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13" y="1335679"/>
            <a:ext cx="3959993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acd0e0d20e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900" y="1347714"/>
            <a:ext cx="3960000" cy="64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acd0e0d20e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25" y="4068815"/>
            <a:ext cx="3959968" cy="64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acd0e0d20e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00" y="4058142"/>
            <a:ext cx="3959999" cy="6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acd0e0d20e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0" y="4081286"/>
            <a:ext cx="3960000" cy="62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acd0e0d20e_0_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537" y="1996825"/>
            <a:ext cx="1914959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acd0e0d20e_0_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9293" y="2008874"/>
            <a:ext cx="192779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acd0e0d20e_0_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648" y="4725199"/>
            <a:ext cx="1914689" cy="215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acd0e0d20e_0_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25708" y="4725200"/>
            <a:ext cx="1911268" cy="215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acd0e0d20e_0_9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61907" y="4725200"/>
            <a:ext cx="192857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acd0e0d20e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04500" y="2008863"/>
            <a:ext cx="13536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acd0e0d20e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47100" y="1996813"/>
            <a:ext cx="13536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acd0e0d20e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82325" y="4725188"/>
            <a:ext cx="13536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acd0e0d20e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47100" y="4725188"/>
            <a:ext cx="13536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acd0e0d20e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90475" y="4725188"/>
            <a:ext cx="135360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acd0e0d20e_0_93"/>
          <p:cNvSpPr txBox="1"/>
          <p:nvPr/>
        </p:nvSpPr>
        <p:spPr>
          <a:xfrm>
            <a:off x="7784775" y="3646025"/>
            <a:ext cx="423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tg04,tg03,tg14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cd0e0d20e_0_101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Type2_error_over (184)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acd0e0d20e_0_101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45" name="Google Shape;245;g2acd0e0d20e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acd0e0d20e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acd0e0d20e_0_101"/>
          <p:cNvSpPr/>
          <p:nvPr/>
        </p:nvSpPr>
        <p:spPr>
          <a:xfrm>
            <a:off x="10235747" y="190574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2acd0e0d20e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38" y="1344167"/>
            <a:ext cx="3959998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acd0e0d20e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925" y="1353504"/>
            <a:ext cx="3959979" cy="65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acd0e0d20e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50" y="4075786"/>
            <a:ext cx="3959986" cy="63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acd0e0d20e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25" y="4065768"/>
            <a:ext cx="3959986" cy="6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acd0e0d20e_0_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0" y="4074898"/>
            <a:ext cx="3959996" cy="6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acd0e0d20e_0_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538" y="2017375"/>
            <a:ext cx="1936328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acd0e0d20e_0_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9652" y="2017375"/>
            <a:ext cx="191784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acd0e0d20e_0_1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9556" y="4717563"/>
            <a:ext cx="1960442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acd0e0d20e_0_1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25728" y="4717562"/>
            <a:ext cx="1911747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acd0e0d20e_0_101"/>
          <p:cNvPicPr preferRelativeResize="0"/>
          <p:nvPr/>
        </p:nvPicPr>
        <p:blipFill rotWithShape="1">
          <a:blip r:embed="rId14">
            <a:alphaModFix/>
          </a:blip>
          <a:srcRect b="1195" l="0" r="0" t="0"/>
          <a:stretch/>
        </p:blipFill>
        <p:spPr>
          <a:xfrm>
            <a:off x="8485700" y="4708425"/>
            <a:ext cx="1906250" cy="21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acd0e0d20e_0_101"/>
          <p:cNvSpPr txBox="1"/>
          <p:nvPr/>
        </p:nvSpPr>
        <p:spPr>
          <a:xfrm>
            <a:off x="8165775" y="2662138"/>
            <a:ext cx="3918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샘플이 모두 같은 경향을 보이진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t19_tg04가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가장 영향을 많이 준 경향은 유사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g2acd0e0d20e_0_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391950" y="4695488"/>
            <a:ext cx="135286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acd0e0d20e_0_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37475" y="4695488"/>
            <a:ext cx="135286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acd0e0d20e_0_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50000" y="4717575"/>
            <a:ext cx="135286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acd0e0d20e_0_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50000" y="2017375"/>
            <a:ext cx="135286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acd0e0d20e_0_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11413" y="2017375"/>
            <a:ext cx="1352866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b4912e66e_0_1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69" name="Google Shape;269;g1eb4912e66e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eb4912e66e_0_19"/>
          <p:cNvSpPr txBox="1"/>
          <p:nvPr/>
        </p:nvSpPr>
        <p:spPr>
          <a:xfrm>
            <a:off x="486050" y="981500"/>
            <a:ext cx="6158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4 겹의 1D Conv layer(64-&gt;128-&gt;256-&gt;512-&gt;1024 / kernel=3) 후 3겹의 Linear layer (512 -&gt; 128 -&gt; 64 -&gt; 1)</a:t>
            </a:r>
            <a:r>
              <a:rPr b="0" i="0" lang="en-GB" sz="14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0.4558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2.0220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tg03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g1eb4912e66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625" y="4728428"/>
            <a:ext cx="2484944" cy="20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eb4912e66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300" y="2655442"/>
            <a:ext cx="3774551" cy="20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eb4912e66e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5993" y="2522500"/>
            <a:ext cx="3076449" cy="220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eb4912e66e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4564" y="2522500"/>
            <a:ext cx="2191434" cy="22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acd0e0d20e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3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acd0e0d20e_0_109"/>
          <p:cNvSpPr txBox="1"/>
          <p:nvPr/>
        </p:nvSpPr>
        <p:spPr>
          <a:xfrm>
            <a:off x="64150" y="981500"/>
            <a:ext cx="5861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Correct_ok (15324)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g2acd0e0d20e_0_10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2acd0e0d20e_0_109"/>
          <p:cNvSpPr/>
          <p:nvPr/>
        </p:nvSpPr>
        <p:spPr>
          <a:xfrm>
            <a:off x="10242519" y="94303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acd0e0d20e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9351"/>
            <a:ext cx="3866665" cy="8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acd0e0d20e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900" y="1559362"/>
            <a:ext cx="4192701" cy="96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acd0e0d20e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24425"/>
            <a:ext cx="3899674" cy="89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acd0e0d20e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1169" y="4124427"/>
            <a:ext cx="3259300" cy="7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acd0e0d20e_0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1975" y="4051899"/>
            <a:ext cx="3899602" cy="8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acd0e0d20e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892" y="2258250"/>
            <a:ext cx="1590057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acd0e0d20e_0_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9722" y="2198463"/>
            <a:ext cx="1968329" cy="19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acd0e0d20e_0_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3899" y="4872400"/>
            <a:ext cx="1590052" cy="189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acd0e0d20e_0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62674" y="4739128"/>
            <a:ext cx="1968352" cy="20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acd0e0d20e_0_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70650" y="4805763"/>
            <a:ext cx="1718734" cy="20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acd0e0d20e_0_109"/>
          <p:cNvPicPr preferRelativeResize="0"/>
          <p:nvPr/>
        </p:nvPicPr>
        <p:blipFill rotWithShape="1">
          <a:blip r:embed="rId14">
            <a:alphaModFix/>
          </a:blip>
          <a:srcRect b="19871" l="43055" r="0" t="0"/>
          <a:stretch/>
        </p:blipFill>
        <p:spPr>
          <a:xfrm>
            <a:off x="2150851" y="2198475"/>
            <a:ext cx="1232124" cy="19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acd0e0d20e_0_109"/>
          <p:cNvPicPr preferRelativeResize="0"/>
          <p:nvPr/>
        </p:nvPicPr>
        <p:blipFill rotWithShape="1">
          <a:blip r:embed="rId15">
            <a:alphaModFix/>
          </a:blip>
          <a:srcRect b="20691" l="43394" r="0" t="0"/>
          <a:stretch/>
        </p:blipFill>
        <p:spPr>
          <a:xfrm>
            <a:off x="6804375" y="2267482"/>
            <a:ext cx="1146324" cy="184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acd0e0d20e_0_109"/>
          <p:cNvPicPr preferRelativeResize="0"/>
          <p:nvPr/>
        </p:nvPicPr>
        <p:blipFill rotWithShape="1">
          <a:blip r:embed="rId16">
            <a:alphaModFix/>
          </a:blip>
          <a:srcRect b="18831" l="42253" r="0" t="0"/>
          <a:stretch/>
        </p:blipFill>
        <p:spPr>
          <a:xfrm>
            <a:off x="2236650" y="4893225"/>
            <a:ext cx="1146324" cy="1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acd0e0d20e_0_109"/>
          <p:cNvPicPr preferRelativeResize="0"/>
          <p:nvPr/>
        </p:nvPicPr>
        <p:blipFill rotWithShape="1">
          <a:blip r:embed="rId17">
            <a:alphaModFix/>
          </a:blip>
          <a:srcRect b="19871" l="43006" r="0" t="0"/>
          <a:stretch/>
        </p:blipFill>
        <p:spPr>
          <a:xfrm>
            <a:off x="6207698" y="4756904"/>
            <a:ext cx="1232125" cy="199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acd0e0d20e_0_109"/>
          <p:cNvPicPr preferRelativeResize="0"/>
          <p:nvPr/>
        </p:nvPicPr>
        <p:blipFill rotWithShape="1">
          <a:blip r:embed="rId18">
            <a:alphaModFix/>
          </a:blip>
          <a:srcRect b="19871" l="42502" r="0" t="0"/>
          <a:stretch/>
        </p:blipFill>
        <p:spPr>
          <a:xfrm>
            <a:off x="9823197" y="4752350"/>
            <a:ext cx="1331876" cy="213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acd0e0d20e_0_109"/>
          <p:cNvSpPr txBox="1"/>
          <p:nvPr/>
        </p:nvSpPr>
        <p:spPr>
          <a:xfrm>
            <a:off x="8091050" y="2923775"/>
            <a:ext cx="410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일관된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acd0e0d20e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3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acd0e0d20e_0_117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Correct_under (361)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2acd0e0d20e_0_11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acd0e0d20e_0_117"/>
          <p:cNvSpPr/>
          <p:nvPr/>
        </p:nvSpPr>
        <p:spPr>
          <a:xfrm>
            <a:off x="10735622" y="143439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2acd0e0d20e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00" y="1400539"/>
            <a:ext cx="3746627" cy="8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acd0e0d20e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450" y="1358202"/>
            <a:ext cx="4113275" cy="9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acd0e0d20e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45800"/>
            <a:ext cx="3746627" cy="8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acd0e0d20e_0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7450" y="3903460"/>
            <a:ext cx="4113275" cy="94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acd0e0d20e_0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3024" y="3945799"/>
            <a:ext cx="3746627" cy="8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cd0e0d20e_0_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3613" y="2036843"/>
            <a:ext cx="1565476" cy="18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acd0e0d20e_0_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299" y="4811100"/>
            <a:ext cx="1817859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cd0e0d20e_0_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8450" y="4763125"/>
            <a:ext cx="1666177" cy="198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acd0e0d20e_0_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64725" y="4600050"/>
            <a:ext cx="1817850" cy="216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acd0e0d20e_0_117"/>
          <p:cNvPicPr preferRelativeResize="0"/>
          <p:nvPr/>
        </p:nvPicPr>
        <p:blipFill rotWithShape="1">
          <a:blip r:embed="rId13">
            <a:alphaModFix/>
          </a:blip>
          <a:srcRect b="19871" l="43310" r="0" t="0"/>
          <a:stretch/>
        </p:blipFill>
        <p:spPr>
          <a:xfrm>
            <a:off x="2274526" y="2036849"/>
            <a:ext cx="1147455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acd0e0d20e_0_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3502" y="1916800"/>
            <a:ext cx="1666177" cy="19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acd0e0d20e_0_117"/>
          <p:cNvPicPr preferRelativeResize="0"/>
          <p:nvPr/>
        </p:nvPicPr>
        <p:blipFill rotWithShape="1">
          <a:blip r:embed="rId15">
            <a:alphaModFix/>
          </a:blip>
          <a:srcRect b="19871" l="42709" r="0" t="0"/>
          <a:stretch/>
        </p:blipFill>
        <p:spPr>
          <a:xfrm>
            <a:off x="6386575" y="2046667"/>
            <a:ext cx="1147450" cy="18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acd0e0d20e_0_117"/>
          <p:cNvPicPr preferRelativeResize="0"/>
          <p:nvPr/>
        </p:nvPicPr>
        <p:blipFill rotWithShape="1">
          <a:blip r:embed="rId16">
            <a:alphaModFix/>
          </a:blip>
          <a:srcRect b="19871" l="42538" r="0" t="0"/>
          <a:stretch/>
        </p:blipFill>
        <p:spPr>
          <a:xfrm>
            <a:off x="2435974" y="4692737"/>
            <a:ext cx="1310641" cy="21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acd0e0d20e_0_117"/>
          <p:cNvPicPr preferRelativeResize="0"/>
          <p:nvPr/>
        </p:nvPicPr>
        <p:blipFill rotWithShape="1">
          <a:blip r:embed="rId17">
            <a:alphaModFix/>
          </a:blip>
          <a:srcRect b="19871" l="43461" r="0" t="0"/>
          <a:stretch/>
        </p:blipFill>
        <p:spPr>
          <a:xfrm>
            <a:off x="6296450" y="4696182"/>
            <a:ext cx="1310648" cy="209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acd0e0d20e_0_117"/>
          <p:cNvPicPr preferRelativeResize="0"/>
          <p:nvPr/>
        </p:nvPicPr>
        <p:blipFill rotWithShape="1">
          <a:blip r:embed="rId18">
            <a:alphaModFix/>
          </a:blip>
          <a:srcRect b="20911" l="42482" r="0" t="0"/>
          <a:stretch/>
        </p:blipFill>
        <p:spPr>
          <a:xfrm>
            <a:off x="10156924" y="4696174"/>
            <a:ext cx="1456623" cy="23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acd0e0d20e_0_117"/>
          <p:cNvSpPr txBox="1"/>
          <p:nvPr/>
        </p:nvSpPr>
        <p:spPr>
          <a:xfrm>
            <a:off x="7770600" y="2618975"/>
            <a:ext cx="442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일관된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2개의 샘플은 근시점의 다양한 센서에 영향을 받는 경향을 보임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2acd0e0d20e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1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acd0e0d20e_0_125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 (349)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2acd0e0d20e_0_12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2acd0e0d20e_0_125"/>
          <p:cNvSpPr/>
          <p:nvPr/>
        </p:nvSpPr>
        <p:spPr>
          <a:xfrm>
            <a:off x="11228725" y="1968226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g2acd0e0d20e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7250"/>
            <a:ext cx="3750851" cy="8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acd0e0d20e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675" y="1517250"/>
            <a:ext cx="3750851" cy="86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acd0e0d20e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40725"/>
            <a:ext cx="3750881" cy="8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acd0e0d20e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4837" y="4071476"/>
            <a:ext cx="3484677" cy="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acd0e0d20e_0_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2175" y="4071479"/>
            <a:ext cx="3484698" cy="80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acd0e0d20e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50" y="2131200"/>
            <a:ext cx="1611600" cy="192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acd0e0d20e_0_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12" y="2150324"/>
            <a:ext cx="1611600" cy="192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acd0e0d20e_0_1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075" y="4717750"/>
            <a:ext cx="1742774" cy="207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acd0e0d20e_0_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28699" y="4717750"/>
            <a:ext cx="1742774" cy="20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acd0e0d20e_0_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34175" y="4717749"/>
            <a:ext cx="1742774" cy="20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acd0e0d20e_0_125"/>
          <p:cNvPicPr preferRelativeResize="0"/>
          <p:nvPr/>
        </p:nvPicPr>
        <p:blipFill rotWithShape="1">
          <a:blip r:embed="rId14">
            <a:alphaModFix/>
          </a:blip>
          <a:srcRect b="19871" l="43317" r="0" t="0"/>
          <a:stretch/>
        </p:blipFill>
        <p:spPr>
          <a:xfrm>
            <a:off x="2234723" y="2158688"/>
            <a:ext cx="1147326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acd0e0d20e_0_125"/>
          <p:cNvPicPr preferRelativeResize="0"/>
          <p:nvPr/>
        </p:nvPicPr>
        <p:blipFill rotWithShape="1">
          <a:blip r:embed="rId15">
            <a:alphaModFix/>
          </a:blip>
          <a:srcRect b="19871" l="43317" r="0" t="0"/>
          <a:stretch/>
        </p:blipFill>
        <p:spPr>
          <a:xfrm>
            <a:off x="6058349" y="2205300"/>
            <a:ext cx="1147326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acd0e0d20e_0_125"/>
          <p:cNvPicPr preferRelativeResize="0"/>
          <p:nvPr/>
        </p:nvPicPr>
        <p:blipFill rotWithShape="1">
          <a:blip r:embed="rId16">
            <a:alphaModFix/>
          </a:blip>
          <a:srcRect b="19871" l="41537" r="0" t="0"/>
          <a:stretch/>
        </p:blipFill>
        <p:spPr>
          <a:xfrm>
            <a:off x="2149675" y="4780450"/>
            <a:ext cx="1317414" cy="20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acd0e0d20e_0_125"/>
          <p:cNvPicPr preferRelativeResize="0"/>
          <p:nvPr/>
        </p:nvPicPr>
        <p:blipFill rotWithShape="1">
          <a:blip r:embed="rId17">
            <a:alphaModFix/>
          </a:blip>
          <a:srcRect b="19871" l="41537" r="0" t="0"/>
          <a:stretch/>
        </p:blipFill>
        <p:spPr>
          <a:xfrm>
            <a:off x="6124400" y="4780449"/>
            <a:ext cx="1218219" cy="192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acd0e0d20e_0_125"/>
          <p:cNvPicPr preferRelativeResize="0"/>
          <p:nvPr/>
        </p:nvPicPr>
        <p:blipFill rotWithShape="1">
          <a:blip r:embed="rId18">
            <a:alphaModFix/>
          </a:blip>
          <a:srcRect b="19871" l="41537" r="0" t="0"/>
          <a:stretch/>
        </p:blipFill>
        <p:spPr>
          <a:xfrm>
            <a:off x="10205375" y="4780448"/>
            <a:ext cx="1218223" cy="192115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acd0e0d20e_0_125"/>
          <p:cNvSpPr txBox="1"/>
          <p:nvPr/>
        </p:nvSpPr>
        <p:spPr>
          <a:xfrm>
            <a:off x="7770600" y="2618975"/>
            <a:ext cx="442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tg03, tg17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위의 정답 shap 그래프와 달리 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tg03을 주요하게 작용하는 것이 관찰됨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tg34, tg14도 고유하게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acd0e0d20e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3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acd0e0d20e_0_133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Type1_error_under (749)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2acd0e0d20e_0_13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acd0e0d20e_0_133"/>
          <p:cNvSpPr/>
          <p:nvPr/>
        </p:nvSpPr>
        <p:spPr>
          <a:xfrm>
            <a:off x="10735622" y="9508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2acd0e0d20e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00" y="1599774"/>
            <a:ext cx="3671450" cy="8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acd0e0d20e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313" y="1563768"/>
            <a:ext cx="3983176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acd0e0d20e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50" y="4146224"/>
            <a:ext cx="3671450" cy="84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acd0e0d20e_0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0275" y="4146225"/>
            <a:ext cx="3671460" cy="8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acd0e0d20e_0_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8733" y="4146216"/>
            <a:ext cx="3392543" cy="7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acd0e0d20e_0_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50" y="2220100"/>
            <a:ext cx="1696673" cy="186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acd0e0d20e_0_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0276" y="2220092"/>
            <a:ext cx="1612650" cy="177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acd0e0d20e_0_1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1214" y="4808250"/>
            <a:ext cx="1696687" cy="18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acd0e0d20e_0_1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0278" y="4780125"/>
            <a:ext cx="1612648" cy="19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acd0e0d20e_0_1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35150" y="4780126"/>
            <a:ext cx="1696673" cy="186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acd0e0d20e_0_133"/>
          <p:cNvPicPr preferRelativeResize="0"/>
          <p:nvPr/>
        </p:nvPicPr>
        <p:blipFill rotWithShape="1">
          <a:blip r:embed="rId14">
            <a:alphaModFix/>
          </a:blip>
          <a:srcRect b="19871" l="43084" r="0" t="0"/>
          <a:stretch/>
        </p:blipFill>
        <p:spPr>
          <a:xfrm>
            <a:off x="2237270" y="2250087"/>
            <a:ext cx="1152034" cy="186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acd0e0d20e_0_133"/>
          <p:cNvPicPr preferRelativeResize="0"/>
          <p:nvPr/>
        </p:nvPicPr>
        <p:blipFill rotWithShape="1">
          <a:blip r:embed="rId15">
            <a:alphaModFix/>
          </a:blip>
          <a:srcRect b="19871" l="43084" r="0" t="0"/>
          <a:stretch/>
        </p:blipFill>
        <p:spPr>
          <a:xfrm>
            <a:off x="6160050" y="2250100"/>
            <a:ext cx="1152025" cy="186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acd0e0d20e_0_133"/>
          <p:cNvPicPr preferRelativeResize="0"/>
          <p:nvPr/>
        </p:nvPicPr>
        <p:blipFill rotWithShape="1">
          <a:blip r:embed="rId16">
            <a:alphaModFix/>
          </a:blip>
          <a:srcRect b="19865" l="43084" r="0" t="0"/>
          <a:stretch/>
        </p:blipFill>
        <p:spPr>
          <a:xfrm>
            <a:off x="2237275" y="4928100"/>
            <a:ext cx="1152025" cy="186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acd0e0d20e_0_133"/>
          <p:cNvPicPr preferRelativeResize="0"/>
          <p:nvPr/>
        </p:nvPicPr>
        <p:blipFill rotWithShape="1">
          <a:blip r:embed="rId17">
            <a:alphaModFix/>
          </a:blip>
          <a:srcRect b="19871" l="43084" r="0" t="0"/>
          <a:stretch/>
        </p:blipFill>
        <p:spPr>
          <a:xfrm>
            <a:off x="6096000" y="4824375"/>
            <a:ext cx="1248100" cy="202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acd0e0d20e_0_133"/>
          <p:cNvPicPr preferRelativeResize="0"/>
          <p:nvPr/>
        </p:nvPicPr>
        <p:blipFill rotWithShape="1">
          <a:blip r:embed="rId18">
            <a:alphaModFix/>
          </a:blip>
          <a:srcRect b="19871" l="43084" r="0" t="0"/>
          <a:stretch/>
        </p:blipFill>
        <p:spPr>
          <a:xfrm flipH="1">
            <a:off x="10266637" y="4730472"/>
            <a:ext cx="1248100" cy="20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acd0e0d20e_0_133"/>
          <p:cNvSpPr txBox="1"/>
          <p:nvPr/>
        </p:nvSpPr>
        <p:spPr>
          <a:xfrm>
            <a:off x="7770600" y="2618975"/>
            <a:ext cx="442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일관된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tg26도 고유하게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acd0e0d20e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2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acd0e0d20e_0_141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Type1_error_over (266)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2acd0e0d20e_0_141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acd0e0d20e_0_141"/>
          <p:cNvSpPr/>
          <p:nvPr/>
        </p:nvSpPr>
        <p:spPr>
          <a:xfrm>
            <a:off x="11248522" y="93616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2acd0e0d20e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0" y="1536643"/>
            <a:ext cx="3896602" cy="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cd0e0d20e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706" y="1536643"/>
            <a:ext cx="3896581" cy="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acd0e0d20e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3" y="4048023"/>
            <a:ext cx="3896586" cy="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acd0e0d20e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4062" y="4110423"/>
            <a:ext cx="3356273" cy="7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acd0e0d20e_0_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2200" y="4048018"/>
            <a:ext cx="3356273" cy="77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acd0e0d20e_0_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51" y="2234025"/>
            <a:ext cx="1683724" cy="17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acd0e0d20e_0_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2267" y="2184207"/>
            <a:ext cx="1683726" cy="198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acd0e0d20e_0_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248" y="4661900"/>
            <a:ext cx="1683726" cy="200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acd0e0d20e_0_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2275" y="4742283"/>
            <a:ext cx="1683726" cy="200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acd0e0d20e_0_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83624" y="4721550"/>
            <a:ext cx="1683726" cy="200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acd0e0d20e_0_141"/>
          <p:cNvPicPr preferRelativeResize="0"/>
          <p:nvPr/>
        </p:nvPicPr>
        <p:blipFill rotWithShape="1">
          <a:blip r:embed="rId14">
            <a:alphaModFix/>
          </a:blip>
          <a:srcRect b="19871" l="42156" r="0" t="0"/>
          <a:stretch/>
        </p:blipFill>
        <p:spPr>
          <a:xfrm>
            <a:off x="2318826" y="2310225"/>
            <a:ext cx="1088826" cy="17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acd0e0d20e_0_141"/>
          <p:cNvPicPr preferRelativeResize="0"/>
          <p:nvPr/>
        </p:nvPicPr>
        <p:blipFill rotWithShape="1">
          <a:blip r:embed="rId15">
            <a:alphaModFix/>
          </a:blip>
          <a:srcRect b="19871" l="42386" r="0" t="0"/>
          <a:stretch/>
        </p:blipFill>
        <p:spPr>
          <a:xfrm>
            <a:off x="6436761" y="2244849"/>
            <a:ext cx="1174688" cy="18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acd0e0d20e_0_141"/>
          <p:cNvSpPr txBox="1"/>
          <p:nvPr/>
        </p:nvSpPr>
        <p:spPr>
          <a:xfrm>
            <a:off x="7770600" y="2618975"/>
            <a:ext cx="442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tg40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일관된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그래프와 달리 tg14을 주요하게 작용하는 것이 관찰됨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acd0e0d20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3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acd0e0d20e_0_149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Type2_error_under (90)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2acd0e0d20e_0_14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2acd0e0d20e_0_149"/>
          <p:cNvSpPr/>
          <p:nvPr/>
        </p:nvSpPr>
        <p:spPr>
          <a:xfrm>
            <a:off x="10258322" y="1438378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acd0e0d20e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50" y="1438374"/>
            <a:ext cx="3636849" cy="83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acd0e0d20e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875" y="1438375"/>
            <a:ext cx="3636849" cy="83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acd0e0d20e_0_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13350"/>
            <a:ext cx="4000174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acd0e0d20e_0_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9025" y="4189550"/>
            <a:ext cx="3636849" cy="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acd0e0d20e_0_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9596" y="4113352"/>
            <a:ext cx="3636849" cy="83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acd0e0d20e_0_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199" y="2106375"/>
            <a:ext cx="1686524" cy="200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acd0e0d20e_0_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9276" y="2172900"/>
            <a:ext cx="1686526" cy="199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acd0e0d20e_0_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251" y="4774825"/>
            <a:ext cx="1729647" cy="200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acd0e0d20e_0_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9276" y="4774825"/>
            <a:ext cx="1686526" cy="197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acd0e0d20e_0_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35275" y="4856025"/>
            <a:ext cx="1729649" cy="190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acd0e0d20e_0_149"/>
          <p:cNvPicPr preferRelativeResize="0"/>
          <p:nvPr/>
        </p:nvPicPr>
        <p:blipFill rotWithShape="1">
          <a:blip r:embed="rId14">
            <a:alphaModFix/>
          </a:blip>
          <a:srcRect b="19871" l="43026" r="0" t="0"/>
          <a:stretch/>
        </p:blipFill>
        <p:spPr>
          <a:xfrm>
            <a:off x="2227799" y="2106375"/>
            <a:ext cx="1175637" cy="19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acd0e0d20e_0_149"/>
          <p:cNvPicPr preferRelativeResize="0"/>
          <p:nvPr/>
        </p:nvPicPr>
        <p:blipFill rotWithShape="1">
          <a:blip r:embed="rId15">
            <a:alphaModFix/>
          </a:blip>
          <a:srcRect b="19871" l="42156" r="0" t="0"/>
          <a:stretch/>
        </p:blipFill>
        <p:spPr>
          <a:xfrm>
            <a:off x="6203119" y="2106626"/>
            <a:ext cx="1259181" cy="200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acd0e0d20e_0_149"/>
          <p:cNvPicPr preferRelativeResize="0"/>
          <p:nvPr/>
        </p:nvPicPr>
        <p:blipFill rotWithShape="1">
          <a:blip r:embed="rId16">
            <a:alphaModFix/>
          </a:blip>
          <a:srcRect b="19871" l="42736" r="0" t="0"/>
          <a:stretch/>
        </p:blipFill>
        <p:spPr>
          <a:xfrm>
            <a:off x="2313375" y="4856037"/>
            <a:ext cx="1259176" cy="202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acd0e0d20e_0_149"/>
          <p:cNvPicPr preferRelativeResize="0"/>
          <p:nvPr/>
        </p:nvPicPr>
        <p:blipFill rotWithShape="1">
          <a:blip r:embed="rId17">
            <a:alphaModFix/>
          </a:blip>
          <a:srcRect b="19871" l="41863" r="0" t="0"/>
          <a:stretch/>
        </p:blipFill>
        <p:spPr>
          <a:xfrm>
            <a:off x="6203124" y="4808794"/>
            <a:ext cx="1259176" cy="199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acd0e0d20e_0_149"/>
          <p:cNvPicPr preferRelativeResize="0"/>
          <p:nvPr/>
        </p:nvPicPr>
        <p:blipFill rotWithShape="1">
          <a:blip r:embed="rId18">
            <a:alphaModFix/>
          </a:blip>
          <a:srcRect b="19871" l="41863" r="0" t="0"/>
          <a:stretch/>
        </p:blipFill>
        <p:spPr>
          <a:xfrm>
            <a:off x="10261101" y="4761545"/>
            <a:ext cx="1259176" cy="19969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acd0e0d20e_0_149"/>
          <p:cNvSpPr txBox="1"/>
          <p:nvPr/>
        </p:nvSpPr>
        <p:spPr>
          <a:xfrm>
            <a:off x="7770600" y="2618975"/>
            <a:ext cx="442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일관된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tg26도 고유하게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58" name="Google Shape;58;p3"/>
          <p:cNvSpPr txBox="1"/>
          <p:nvPr/>
        </p:nvSpPr>
        <p:spPr>
          <a:xfrm>
            <a:off x="304800" y="990600"/>
            <a:ext cx="116517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이해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데이터 구축 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머신러닝 모델 (Random forest)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(1D CNN, LSTM)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ImvLSTM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cd0e0d20e_0_157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Type2_error_over (474)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g2acd0e0d20e_0_15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1D CNN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2" name="Google Shape;422;g2acd0e0d20e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374" y="806675"/>
            <a:ext cx="2602625" cy="18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acd0e0d20e_0_157"/>
          <p:cNvSpPr/>
          <p:nvPr/>
        </p:nvSpPr>
        <p:spPr>
          <a:xfrm>
            <a:off x="10235747" y="19796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2acd0e0d20e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75" y="1659048"/>
            <a:ext cx="3446323" cy="7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acd0e0d20e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942" y="1632112"/>
            <a:ext cx="3672310" cy="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acd0e0d20e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48" y="3979401"/>
            <a:ext cx="2944430" cy="6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acd0e0d20e_0_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8951" y="3865626"/>
            <a:ext cx="3672300" cy="84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acd0e0d20e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625" y="2279850"/>
            <a:ext cx="1457199" cy="173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acd0e0d20e_0_1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5176" y="3778277"/>
            <a:ext cx="3784105" cy="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acd0e0d20e_0_1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7587" y="2305712"/>
            <a:ext cx="1524814" cy="15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acd0e0d20e_0_1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0597" y="4576051"/>
            <a:ext cx="1815823" cy="216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acd0e0d20e_0_1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8942" y="4614150"/>
            <a:ext cx="1751905" cy="208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acd0e0d20e_0_1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0527" y="4652252"/>
            <a:ext cx="1900724" cy="195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acd0e0d20e_0_157"/>
          <p:cNvPicPr preferRelativeResize="0"/>
          <p:nvPr/>
        </p:nvPicPr>
        <p:blipFill rotWithShape="1">
          <a:blip r:embed="rId14">
            <a:alphaModFix/>
          </a:blip>
          <a:srcRect b="19871" l="42179" r="0" t="0"/>
          <a:stretch/>
        </p:blipFill>
        <p:spPr>
          <a:xfrm>
            <a:off x="2206433" y="2279851"/>
            <a:ext cx="1089391" cy="173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acd0e0d20e_0_157"/>
          <p:cNvPicPr preferRelativeResize="0"/>
          <p:nvPr/>
        </p:nvPicPr>
        <p:blipFill rotWithShape="1">
          <a:blip r:embed="rId15">
            <a:alphaModFix/>
          </a:blip>
          <a:srcRect b="19871" l="42179" r="0" t="0"/>
          <a:stretch/>
        </p:blipFill>
        <p:spPr>
          <a:xfrm>
            <a:off x="5859271" y="2340550"/>
            <a:ext cx="941927" cy="15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acd0e0d20e_0_157"/>
          <p:cNvPicPr preferRelativeResize="0"/>
          <p:nvPr/>
        </p:nvPicPr>
        <p:blipFill rotWithShape="1">
          <a:blip r:embed="rId16">
            <a:alphaModFix/>
          </a:blip>
          <a:srcRect b="19871" l="42179" r="0" t="0"/>
          <a:stretch/>
        </p:blipFill>
        <p:spPr>
          <a:xfrm>
            <a:off x="2281956" y="4678836"/>
            <a:ext cx="1228592" cy="195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acd0e0d20e_0_157"/>
          <p:cNvPicPr preferRelativeResize="0"/>
          <p:nvPr/>
        </p:nvPicPr>
        <p:blipFill rotWithShape="1">
          <a:blip r:embed="rId17">
            <a:alphaModFix/>
          </a:blip>
          <a:srcRect b="19871" l="42179" r="0" t="0"/>
          <a:stretch/>
        </p:blipFill>
        <p:spPr>
          <a:xfrm>
            <a:off x="5859275" y="4614149"/>
            <a:ext cx="1309737" cy="208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acd0e0d20e_0_157"/>
          <p:cNvPicPr preferRelativeResize="0"/>
          <p:nvPr/>
        </p:nvPicPr>
        <p:blipFill rotWithShape="1">
          <a:blip r:embed="rId18">
            <a:alphaModFix/>
          </a:blip>
          <a:srcRect b="19871" l="42179" r="0" t="0"/>
          <a:stretch/>
        </p:blipFill>
        <p:spPr>
          <a:xfrm>
            <a:off x="10073324" y="4614126"/>
            <a:ext cx="1309751" cy="208848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acd0e0d20e_0_157"/>
          <p:cNvSpPr txBox="1"/>
          <p:nvPr/>
        </p:nvSpPr>
        <p:spPr>
          <a:xfrm>
            <a:off x="7770600" y="2618975"/>
            <a:ext cx="442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시점의 tg04, tg02, tg17, tg40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tg34, tg26도 고유하게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5cb8a29f2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descr="Icon&#10;&#10;Description automatically generated" id="445" name="Google Shape;445;g295cb8a29f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95cb8a29f2_0_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Adam(lr=1e-4)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: lstm layer(hidden=256, layer=8) + attention layer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0.3208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2.5237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별 중요도 해석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tg03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가까운 시점과 먼 시점에 attention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g295cb8a29f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900" y="4614350"/>
            <a:ext cx="5300508" cy="2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95cb8a29f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575" y="2378200"/>
            <a:ext cx="3118625" cy="2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95cb8a29f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50" y="2418750"/>
            <a:ext cx="3173500" cy="17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95cb8a29f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4850" y="2165550"/>
            <a:ext cx="2432725" cy="2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95cb8a29f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8325" y="4614350"/>
            <a:ext cx="2476525" cy="2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acdf744775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acdf744775_0_166"/>
          <p:cNvSpPr txBox="1"/>
          <p:nvPr/>
        </p:nvSpPr>
        <p:spPr>
          <a:xfrm>
            <a:off x="64150" y="981500"/>
            <a:ext cx="5861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Correct_ok (15605)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2acdf744775_0_16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459" name="Google Shape;459;g2acdf744775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acdf744775_0_166"/>
          <p:cNvSpPr/>
          <p:nvPr/>
        </p:nvSpPr>
        <p:spPr>
          <a:xfrm>
            <a:off x="10242519" y="94303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2acdf744775_0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31" y="1425417"/>
            <a:ext cx="3959999" cy="67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acdf744775_0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531" y="1392044"/>
            <a:ext cx="3959999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acdf744775_0_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732" y="4107025"/>
            <a:ext cx="3953797" cy="62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acdf744775_0_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31" y="4097575"/>
            <a:ext cx="3959999" cy="64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acdf744775_0_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12532" y="4086565"/>
            <a:ext cx="3956898" cy="66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acdf744775_0_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8910" y="2065250"/>
            <a:ext cx="135189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acdf744775_0_1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97624" y="2065250"/>
            <a:ext cx="134284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acdf744775_0_1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1915" y="4698000"/>
            <a:ext cx="134586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acdf744775_0_1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87050" y="4699508"/>
            <a:ext cx="1363970" cy="2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acdf744775_0_1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40025" y="4698000"/>
            <a:ext cx="136397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acdf744775_0_1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9639" y="2065250"/>
            <a:ext cx="181228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acdf744775_0_1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61701" y="2065250"/>
            <a:ext cx="182081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acdf744775_0_1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5261" y="4698000"/>
            <a:ext cx="195704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acdf744775_0_16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73118" y="4698000"/>
            <a:ext cx="181392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acdf744775_0_16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28986" y="4698000"/>
            <a:ext cx="181104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acdf744775_0_166"/>
          <p:cNvSpPr txBox="1"/>
          <p:nvPr/>
        </p:nvSpPr>
        <p:spPr>
          <a:xfrm>
            <a:off x="7770600" y="2618975"/>
            <a:ext cx="442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시점의 tg04, tg14,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tg17, tg26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tg34, tg40, tg44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acdf744775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acdf744775_0_174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Correct_under (256)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g2acdf744775_0_17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484" name="Google Shape;484;g2acdf744775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acdf744775_0_174"/>
          <p:cNvSpPr/>
          <p:nvPr/>
        </p:nvSpPr>
        <p:spPr>
          <a:xfrm>
            <a:off x="10735622" y="143439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g2acdf744775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97" y="1452597"/>
            <a:ext cx="3947607" cy="65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acdf744775_0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248" y="1443488"/>
            <a:ext cx="3950705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acdf744775_0_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588" y="4087974"/>
            <a:ext cx="3960001" cy="6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acdf744775_0_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5588" y="4098587"/>
            <a:ext cx="3960001" cy="6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acdf744775_0_1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15611" y="4095555"/>
            <a:ext cx="3953804" cy="64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acdf744775_0_1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847" y="2098500"/>
            <a:ext cx="180646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acdf744775_0_1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5011" y="2098500"/>
            <a:ext cx="1808091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acdf744775_0_1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041" y="4752075"/>
            <a:ext cx="1798056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acdf744775_0_1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4210" y="4752075"/>
            <a:ext cx="180971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acdf744775_0_1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44203" y="4752075"/>
            <a:ext cx="1975181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acdf744775_0_1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2326" y="2106031"/>
            <a:ext cx="1346750" cy="214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acdf744775_0_1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41164" y="2098488"/>
            <a:ext cx="132867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acdf744775_0_1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22326" y="4753581"/>
            <a:ext cx="1346750" cy="215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acdf744775_0_1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24594" y="4756594"/>
            <a:ext cx="1361814" cy="21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acdf744775_0_1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440020" y="4753581"/>
            <a:ext cx="1343737" cy="215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acdf744775_0_174"/>
          <p:cNvSpPr txBox="1"/>
          <p:nvPr/>
        </p:nvSpPr>
        <p:spPr>
          <a:xfrm>
            <a:off x="7770600" y="2618975"/>
            <a:ext cx="442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‘똑같이’ 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 시점의 tg04, tg14,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tg26, tg34, tg40, tg44도 나타나는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2acdf744775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acdf744775_0_182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 (248)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2acdf744775_0_182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09" name="Google Shape;509;g2acdf744775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acdf744775_0_182"/>
          <p:cNvSpPr/>
          <p:nvPr/>
        </p:nvSpPr>
        <p:spPr>
          <a:xfrm>
            <a:off x="11260325" y="1954676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2acdf744775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44" y="1380212"/>
            <a:ext cx="3960001" cy="69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acdf744775_0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940" y="1372256"/>
            <a:ext cx="3953809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acdf744775_0_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36" y="3966303"/>
            <a:ext cx="3947617" cy="6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acdf744775_0_1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1476" y="3972667"/>
            <a:ext cx="3950713" cy="68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acdf744775_0_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6372" y="3969472"/>
            <a:ext cx="3944521" cy="6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acdf744775_0_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448" y="2026150"/>
            <a:ext cx="1965600" cy="215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acdf744775_0_1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0804" y="2026162"/>
            <a:ext cx="1817542" cy="215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acdf744775_0_1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041" y="4660000"/>
            <a:ext cx="1955715" cy="215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acdf744775_0_1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6262" y="4660000"/>
            <a:ext cx="180663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acdf744775_0_1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6371" y="4660000"/>
            <a:ext cx="1958804" cy="21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acdf744775_0_1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57056" y="2029171"/>
            <a:ext cx="1359704" cy="215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acdf744775_0_1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27615" y="2030681"/>
            <a:ext cx="1353661" cy="2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acdf744775_0_18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05760" y="4663021"/>
            <a:ext cx="1344596" cy="215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acdf744775_0_18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24606" y="4661510"/>
            <a:ext cx="1359704" cy="215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acdf744775_0_18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07964" y="4660000"/>
            <a:ext cx="135064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acdf744775_0_182"/>
          <p:cNvSpPr txBox="1"/>
          <p:nvPr/>
        </p:nvSpPr>
        <p:spPr>
          <a:xfrm>
            <a:off x="7770600" y="2542775"/>
            <a:ext cx="442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 시점의 tg04,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tg14도 관측되지만 영향력이 줄어든 것을 확인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거의 일관적인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2acdf744775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acdf744775_0_190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Type1_error_under (864)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2acdf744775_0_19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34" name="Google Shape;534;g2acdf744775_0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acdf744775_0_190"/>
          <p:cNvSpPr/>
          <p:nvPr/>
        </p:nvSpPr>
        <p:spPr>
          <a:xfrm>
            <a:off x="10735622" y="9508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acdf744775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56" y="1433231"/>
            <a:ext cx="3941444" cy="66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acdf744775_0_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700" y="1417531"/>
            <a:ext cx="3947631" cy="70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acdf744775_0_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975" y="4102877"/>
            <a:ext cx="3947631" cy="63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acdf744775_0_1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5606" y="4063625"/>
            <a:ext cx="3953819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acdf744775_0_1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09413" y="4082729"/>
            <a:ext cx="3960000" cy="67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acdf744775_0_1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434" y="2117775"/>
            <a:ext cx="197410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acdf744775_0_1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4127" y="2117775"/>
            <a:ext cx="199569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acdf744775_0_1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43" y="4776424"/>
            <a:ext cx="1803935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acdf744775_0_1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2021" y="4776425"/>
            <a:ext cx="209990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acdf744775_0_19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09423" y="4757325"/>
            <a:ext cx="195852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acdf744775_0_19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54535" y="2126832"/>
            <a:ext cx="1354515" cy="2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acdf744775_0_19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37965" y="2123802"/>
            <a:ext cx="1348482" cy="214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acdf744775_0_1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19169" y="4760323"/>
            <a:ext cx="1342448" cy="215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acdf744775_0_1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31919" y="4776431"/>
            <a:ext cx="136054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acdf744775_0_19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10561" y="4758827"/>
            <a:ext cx="1345465" cy="215698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2acdf744775_0_190"/>
          <p:cNvSpPr txBox="1"/>
          <p:nvPr/>
        </p:nvSpPr>
        <p:spPr>
          <a:xfrm>
            <a:off x="7770600" y="2542775"/>
            <a:ext cx="442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 시점의 tg04, tg14,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그외에도 약하긴 하지만 보다 여러 시점에서 다양한 인스턴스를 주요하게 본다고 관측됨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비슷한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2acdf744775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acdf744775_0_198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Type1_error_over (389)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2acdf744775_0_198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59" name="Google Shape;559;g2acdf744775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acdf744775_0_198"/>
          <p:cNvSpPr/>
          <p:nvPr/>
        </p:nvSpPr>
        <p:spPr>
          <a:xfrm>
            <a:off x="11248522" y="93616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g2acdf744775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94" y="1352450"/>
            <a:ext cx="3953813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acdf744775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503" y="1388805"/>
            <a:ext cx="3950719" cy="67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acdf74477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475" y="4083342"/>
            <a:ext cx="3960000" cy="6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acdf744775_0_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9463" y="4083342"/>
            <a:ext cx="3947625" cy="6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acdf744775_0_1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7094" y="4088084"/>
            <a:ext cx="3953813" cy="66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acdf744775_0_1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35914" y="2011267"/>
            <a:ext cx="1345795" cy="215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acdf744775_0_1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6046" y="2011267"/>
            <a:ext cx="1351830" cy="215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acdf744775_0_1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2896" y="4747450"/>
            <a:ext cx="1351830" cy="2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acdf744775_0_19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92138" y="4702050"/>
            <a:ext cx="135484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acdf744775_0_19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95939" y="4751975"/>
            <a:ext cx="1345795" cy="2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acdf744775_0_1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7190" y="2008250"/>
            <a:ext cx="181870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acdf744775_0_1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56740" y="2008250"/>
            <a:ext cx="1815536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acdf744775_0_19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0164" y="4702050"/>
            <a:ext cx="181273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acdf744775_0_19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00270" y="4702050"/>
            <a:ext cx="179337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acdf744775_0_19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88474" y="4702050"/>
            <a:ext cx="180746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acdf744775_0_198"/>
          <p:cNvSpPr txBox="1"/>
          <p:nvPr/>
        </p:nvSpPr>
        <p:spPr>
          <a:xfrm>
            <a:off x="7770600" y="2542775"/>
            <a:ext cx="442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 시점의 tg04,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이외에도 다양한 시점에서 주요하게 작용한다는 것이 관측됨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거의 일관적인 패턴을 보이지만, 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acdf744775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acdf744775_0_206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Type2_error_under (82)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2acdf744775_0_20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84" name="Google Shape;584;g2acdf744775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acdf744775_0_206"/>
          <p:cNvSpPr/>
          <p:nvPr/>
        </p:nvSpPr>
        <p:spPr>
          <a:xfrm>
            <a:off x="10235747" y="1433853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2acdf744775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28" y="1369044"/>
            <a:ext cx="3950683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acdf744775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537" y="1369044"/>
            <a:ext cx="3953788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acdf744775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34" y="4051519"/>
            <a:ext cx="3956894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acdf744775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9431" y="4030099"/>
            <a:ext cx="3960000" cy="65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acdf744775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09431" y="4034689"/>
            <a:ext cx="3960000" cy="64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acdf744775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016" y="1981050"/>
            <a:ext cx="181625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acdf744775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7481" y="1981050"/>
            <a:ext cx="180900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acdf744775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6625" y="4684949"/>
            <a:ext cx="197303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acdf744775_0_2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1128" y="4684950"/>
            <a:ext cx="180173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acdf744775_0_2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61824" y="4663524"/>
            <a:ext cx="199559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acdf744775_0_2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71280" y="1982561"/>
            <a:ext cx="1358041" cy="21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acdf744775_0_2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24610" y="1982561"/>
            <a:ext cx="1364131" cy="21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acdf744775_0_2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49675" y="4686473"/>
            <a:ext cx="1382400" cy="215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acdf744775_0_2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24610" y="4684956"/>
            <a:ext cx="136413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acdf744775_0_2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342580" y="4663531"/>
            <a:ext cx="1358041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acdf744775_0_206"/>
          <p:cNvSpPr txBox="1"/>
          <p:nvPr/>
        </p:nvSpPr>
        <p:spPr>
          <a:xfrm>
            <a:off x="7770600" y="2542775"/>
            <a:ext cx="4421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먼 시점의 tg04,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이외에도 중간 시점에서 주요하게 작용한다는 것이 몇 몇 관측됨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각자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2acdf74477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150" y="806450"/>
            <a:ext cx="2572275" cy="18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2acdf744775_0_214"/>
          <p:cNvSpPr txBox="1"/>
          <p:nvPr/>
        </p:nvSpPr>
        <p:spPr>
          <a:xfrm>
            <a:off x="84700" y="9678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Type2_error_over (201)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g2acdf744775_0_21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609" name="Google Shape;609;g2acdf744775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acdf744775_0_214"/>
          <p:cNvSpPr/>
          <p:nvPr/>
        </p:nvSpPr>
        <p:spPr>
          <a:xfrm>
            <a:off x="10235747" y="195704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2acdf744775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91" y="1404396"/>
            <a:ext cx="3950719" cy="64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acdf744775_0_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100" y="1392044"/>
            <a:ext cx="3960000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acdf744775_0_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488" y="4101947"/>
            <a:ext cx="3947625" cy="6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acdf744775_0_2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9100" y="4101947"/>
            <a:ext cx="3960000" cy="6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acdf744775_0_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1078" y="4097315"/>
            <a:ext cx="3938344" cy="64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acdf744775_0_2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47296" y="2027144"/>
            <a:ext cx="1357605" cy="2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acdf744775_0_2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40913" y="2018094"/>
            <a:ext cx="136967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acdf744775_0_2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41263" y="4733569"/>
            <a:ext cx="136967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acdf744775_0_2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49963" y="4738094"/>
            <a:ext cx="1351571" cy="2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acdf744775_0_2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35747" y="4738094"/>
            <a:ext cx="1339504" cy="2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acdf744775_0_2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0565" y="2018100"/>
            <a:ext cx="1812729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acdf744775_0_2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86326" y="2018100"/>
            <a:ext cx="1963637" cy="21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acdf744775_0_2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2569" y="4698000"/>
            <a:ext cx="1808700" cy="215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acdf744775_0_2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15215" y="4733575"/>
            <a:ext cx="1825706" cy="215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acdf744775_0_2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5436" y="4733575"/>
            <a:ext cx="1810312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acdf744775_0_214"/>
          <p:cNvSpPr txBox="1"/>
          <p:nvPr/>
        </p:nvSpPr>
        <p:spPr>
          <a:xfrm>
            <a:off x="7770600" y="2542775"/>
            <a:ext cx="442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시점의 tg04, tg03 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인스턴스가 tg04와 tg03을 이라는 공통점 말고 각자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시점에 따라 shap value가 바뀜(파란색, 빨간색 혼합)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302b808a5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/>
          </a:p>
        </p:txBody>
      </p:sp>
      <p:pic>
        <p:nvPicPr>
          <p:cNvPr descr="Icon&#10;&#10;Description automatically generated" id="632" name="Google Shape;632;g26302b808a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6302b808a5_0_0"/>
          <p:cNvSpPr txBox="1"/>
          <p:nvPr/>
        </p:nvSpPr>
        <p:spPr>
          <a:xfrm>
            <a:off x="486050" y="981500"/>
            <a:ext cx="57027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: 100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 : Adam(lr=1e-3)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loss가 가장 낮은 모델로 test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layer 노드 : 32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0.4881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1.9021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해석(Attention Map)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tg43, tg03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g26302b808a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301" y="191400"/>
            <a:ext cx="2519174" cy="18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302b808a5_0_0"/>
          <p:cNvPicPr preferRelativeResize="0"/>
          <p:nvPr/>
        </p:nvPicPr>
        <p:blipFill rotWithShape="1">
          <a:blip r:embed="rId5">
            <a:alphaModFix/>
          </a:blip>
          <a:srcRect b="2993" l="8504" r="7377" t="9487"/>
          <a:stretch/>
        </p:blipFill>
        <p:spPr>
          <a:xfrm>
            <a:off x="3271925" y="3970150"/>
            <a:ext cx="2690452" cy="279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6302b808a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701" y="2080775"/>
            <a:ext cx="1859775" cy="18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6302b808a5_0_0"/>
          <p:cNvPicPr preferRelativeResize="0"/>
          <p:nvPr/>
        </p:nvPicPr>
        <p:blipFill rotWithShape="1">
          <a:blip r:embed="rId7">
            <a:alphaModFix/>
          </a:blip>
          <a:srcRect b="0" l="7294" r="8374" t="7106"/>
          <a:stretch/>
        </p:blipFill>
        <p:spPr>
          <a:xfrm>
            <a:off x="3271925" y="2270022"/>
            <a:ext cx="3086602" cy="1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6302b808a5_0_0"/>
          <p:cNvPicPr preferRelativeResize="0"/>
          <p:nvPr/>
        </p:nvPicPr>
        <p:blipFill rotWithShape="1">
          <a:blip r:embed="rId8">
            <a:alphaModFix/>
          </a:blip>
          <a:srcRect b="0" l="23234" r="24752" t="0"/>
          <a:stretch/>
        </p:blipFill>
        <p:spPr>
          <a:xfrm>
            <a:off x="8349663" y="281175"/>
            <a:ext cx="3318313" cy="63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6302b808a5_0_0"/>
          <p:cNvSpPr txBox="1"/>
          <p:nvPr/>
        </p:nvSpPr>
        <p:spPr>
          <a:xfrm>
            <a:off x="11640050" y="2521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26302b808a5_0_0"/>
          <p:cNvSpPr/>
          <p:nvPr/>
        </p:nvSpPr>
        <p:spPr>
          <a:xfrm>
            <a:off x="8432150" y="31442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26302b808a5_0_0"/>
          <p:cNvSpPr txBox="1"/>
          <p:nvPr/>
        </p:nvSpPr>
        <p:spPr>
          <a:xfrm>
            <a:off x="11640050" y="151082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26302b808a5_0_0"/>
          <p:cNvSpPr txBox="1"/>
          <p:nvPr/>
        </p:nvSpPr>
        <p:spPr>
          <a:xfrm>
            <a:off x="11640038" y="24632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tg34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26302b808a5_0_0"/>
          <p:cNvSpPr txBox="1"/>
          <p:nvPr/>
        </p:nvSpPr>
        <p:spPr>
          <a:xfrm>
            <a:off x="11640038" y="27728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tg36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26302b808a5_0_0"/>
          <p:cNvSpPr txBox="1"/>
          <p:nvPr/>
        </p:nvSpPr>
        <p:spPr>
          <a:xfrm>
            <a:off x="11640050" y="721600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tg06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6302b808a5_0_0"/>
          <p:cNvSpPr txBox="1"/>
          <p:nvPr/>
        </p:nvSpPr>
        <p:spPr>
          <a:xfrm>
            <a:off x="11640038" y="1983638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tg17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g26302b808a5_0_0"/>
          <p:cNvSpPr txBox="1"/>
          <p:nvPr/>
        </p:nvSpPr>
        <p:spPr>
          <a:xfrm>
            <a:off x="11640038" y="403492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tg28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26302b808a5_0_0"/>
          <p:cNvSpPr/>
          <p:nvPr/>
        </p:nvSpPr>
        <p:spPr>
          <a:xfrm>
            <a:off x="8432150" y="783850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6302b808a5_0_0"/>
          <p:cNvSpPr/>
          <p:nvPr/>
        </p:nvSpPr>
        <p:spPr>
          <a:xfrm>
            <a:off x="8432150" y="157307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26302b808a5_0_0"/>
          <p:cNvSpPr/>
          <p:nvPr/>
        </p:nvSpPr>
        <p:spPr>
          <a:xfrm>
            <a:off x="8432150" y="2045900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6302b808a5_0_0"/>
          <p:cNvSpPr/>
          <p:nvPr/>
        </p:nvSpPr>
        <p:spPr>
          <a:xfrm>
            <a:off x="8432150" y="251872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6302b808a5_0_0"/>
          <p:cNvSpPr/>
          <p:nvPr/>
        </p:nvSpPr>
        <p:spPr>
          <a:xfrm>
            <a:off x="8432150" y="283172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6302b808a5_0_0"/>
          <p:cNvSpPr/>
          <p:nvPr/>
        </p:nvSpPr>
        <p:spPr>
          <a:xfrm>
            <a:off x="8432150" y="409717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26302b808a5_0_0"/>
          <p:cNvSpPr/>
          <p:nvPr/>
        </p:nvSpPr>
        <p:spPr>
          <a:xfrm>
            <a:off x="8432150" y="5355825"/>
            <a:ext cx="3207900" cy="16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26302b808a5_0_0"/>
          <p:cNvSpPr/>
          <p:nvPr/>
        </p:nvSpPr>
        <p:spPr>
          <a:xfrm>
            <a:off x="8432150" y="4570000"/>
            <a:ext cx="3207900" cy="633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26302b808a5_0_0"/>
          <p:cNvSpPr txBox="1"/>
          <p:nvPr/>
        </p:nvSpPr>
        <p:spPr>
          <a:xfrm>
            <a:off x="11640050" y="4493800"/>
            <a:ext cx="500700" cy="7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g31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tg32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tg39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26302b808a5_0_0"/>
          <p:cNvSpPr txBox="1"/>
          <p:nvPr/>
        </p:nvSpPr>
        <p:spPr>
          <a:xfrm>
            <a:off x="11640038" y="5293575"/>
            <a:ext cx="5007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tg42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efc18f8bf_0_0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65" name="Google Shape;65;g29efc18f8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9efc18f8bf_0_0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종에 대한 6달간 센서 데이터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df_ext(2023-03,04)(5123,0385)_2023-11-16 seoultech 	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df_ext(2023-05,06)(5123,0385)_2023-11-16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df_ext(2023-07,08)(5123,0385)_2023-11-16 seoultech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2023-03-02 08:00:00 ~ 2023-08-27 03:00:00 (분)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g29efc18f8bf_0_0"/>
          <p:cNvSpPr txBox="1"/>
          <p:nvPr/>
        </p:nvSpPr>
        <p:spPr>
          <a:xfrm>
            <a:off x="511075" y="2859100"/>
            <a:ext cx="11223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stop : 이용 없이 센서값으로 접근하기 위해 제거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데이터에 대해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MinMaxScaler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size : 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Train/Validation/Test = 60:20:20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: 2023-03-02 08:00:00 ~ 2023-06-16 18: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:00 (51840)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: ~ 2023-07-16 12: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7:00 (17340)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: ~ 2023-08-27 03:00:00 (17268)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" name="Google Shape;68;g29efc18f8b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297" y="1068572"/>
            <a:ext cx="2812650" cy="15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2acd0e0d20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acd0e0d20e_0_188"/>
          <p:cNvSpPr txBox="1"/>
          <p:nvPr/>
        </p:nvSpPr>
        <p:spPr>
          <a:xfrm>
            <a:off x="64150" y="981500"/>
            <a:ext cx="5861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Correct_ok (15632)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g2acd0e0d20e_0_188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664" name="Google Shape;664;g2acd0e0d20e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2acd0e0d20e_0_188"/>
          <p:cNvSpPr/>
          <p:nvPr/>
        </p:nvSpPr>
        <p:spPr>
          <a:xfrm>
            <a:off x="10242519" y="94303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g2acd0e0d20e_0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24" y="1251583"/>
            <a:ext cx="3959989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acd0e0d20e_0_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924" y="1251616"/>
            <a:ext cx="3960000" cy="67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acd0e0d20e_0_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24" y="4041799"/>
            <a:ext cx="3959993" cy="63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acd0e0d20e_0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24" y="4032763"/>
            <a:ext cx="3960000" cy="65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acd0e0d20e_0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24" y="4040186"/>
            <a:ext cx="3959982" cy="64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2acd0e0d20e_0_1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3324" y="4689281"/>
            <a:ext cx="210805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acd0e0d20e_0_1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44200" y="4689282"/>
            <a:ext cx="209915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acd0e0d20e_0_1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738" y="4689280"/>
            <a:ext cx="2124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2acd0e0d20e_0_188"/>
          <p:cNvPicPr preferRelativeResize="0"/>
          <p:nvPr/>
        </p:nvPicPr>
        <p:blipFill rotWithShape="1">
          <a:blip r:embed="rId13">
            <a:alphaModFix/>
          </a:blip>
          <a:srcRect b="1039" l="0" r="0" t="0"/>
          <a:stretch/>
        </p:blipFill>
        <p:spPr>
          <a:xfrm>
            <a:off x="4373325" y="1924725"/>
            <a:ext cx="2088501" cy="213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acd0e0d20e_0_18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3318" y="1924738"/>
            <a:ext cx="210444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acd0e0d20e_0_1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3019" y="1929263"/>
            <a:ext cx="1352854" cy="2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acd0e0d20e_0_1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64141" y="1916540"/>
            <a:ext cx="1349834" cy="215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acd0e0d20e_0_18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03748" y="4689269"/>
            <a:ext cx="1343794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acd0e0d20e_0_18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43348" y="4693800"/>
            <a:ext cx="1343794" cy="2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acd0e0d20e_0_18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441366" y="4692290"/>
            <a:ext cx="1349834" cy="215395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acd0e0d20e_0_188"/>
          <p:cNvSpPr txBox="1"/>
          <p:nvPr/>
        </p:nvSpPr>
        <p:spPr>
          <a:xfrm>
            <a:off x="7784775" y="2655425"/>
            <a:ext cx="39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g40이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Tg40의 shap value가 꾸준히 양수값을 가짐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2acdf744775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2acdf744775_0_239"/>
          <p:cNvSpPr txBox="1"/>
          <p:nvPr/>
        </p:nvSpPr>
        <p:spPr>
          <a:xfrm>
            <a:off x="64150" y="981500"/>
            <a:ext cx="58614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Correct_ok (15632)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g2acdf744775_0_23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g2acdf744775_0_239"/>
          <p:cNvSpPr/>
          <p:nvPr/>
        </p:nvSpPr>
        <p:spPr>
          <a:xfrm>
            <a:off x="10242519" y="94303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g2acdf744775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0" y="2615799"/>
            <a:ext cx="205743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acdf744775_0_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672" y="2615799"/>
            <a:ext cx="2049053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2acdf744775_0_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713" y="2615800"/>
            <a:ext cx="204763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2acdf744775_0_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349" y="2615800"/>
            <a:ext cx="2038677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acdf744775_0_2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8398" y="2615800"/>
            <a:ext cx="2033008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acdf744775_0_2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255" y="4962849"/>
            <a:ext cx="1777403" cy="17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acdf744775_0_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08492" y="4893549"/>
            <a:ext cx="1777403" cy="17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acdf744775_0_2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1742" y="4893549"/>
            <a:ext cx="1777403" cy="17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acdf744775_0_2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1742" y="4928199"/>
            <a:ext cx="1777403" cy="17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acdf744775_0_2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51545" y="4928199"/>
            <a:ext cx="1777403" cy="17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acdf744775_0_239"/>
          <p:cNvSpPr txBox="1"/>
          <p:nvPr/>
        </p:nvSpPr>
        <p:spPr>
          <a:xfrm>
            <a:off x="2774375" y="1269975"/>
            <a:ext cx="632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Tg04, tg43이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전혀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acd0e0d20e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acd0e0d20e_0_196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Correct_under (450)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g2acd0e0d20e_0_19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08" name="Google Shape;708;g2acd0e0d20e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2acd0e0d20e_0_196"/>
          <p:cNvSpPr/>
          <p:nvPr/>
        </p:nvSpPr>
        <p:spPr>
          <a:xfrm>
            <a:off x="10735622" y="143439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g2acd0e0d20e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50" y="1422100"/>
            <a:ext cx="3959991" cy="63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acd0e0d20e_0_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088" y="1412525"/>
            <a:ext cx="3947622" cy="6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acd0e0d20e_0_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000" y="4098137"/>
            <a:ext cx="3956903" cy="6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acd0e0d20e_0_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00" y="4097387"/>
            <a:ext cx="3959999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acd0e0d20e_0_1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0" y="4098162"/>
            <a:ext cx="3959997" cy="6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acd0e0d20e_0_1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6462" y="2063238"/>
            <a:ext cx="1244450" cy="19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acd0e0d20e_0_1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3362" y="2089605"/>
            <a:ext cx="1249993" cy="19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acd0e0d20e_0_1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63990" y="4694976"/>
            <a:ext cx="1241678" cy="198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acd0e0d20e_0_1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31649" y="4700529"/>
            <a:ext cx="1244450" cy="197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acd0e0d20e_0_19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64481" y="4769788"/>
            <a:ext cx="1241678" cy="19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acd0e0d20e_0_1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1097" y="2059075"/>
            <a:ext cx="209537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acd0e0d20e_0_19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28134" y="2059075"/>
            <a:ext cx="208792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acd0e0d20e_0_19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9003" y="4647400"/>
            <a:ext cx="209500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acd0e0d20e_0_19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7108" y="4693600"/>
            <a:ext cx="197177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2acd0e0d20e_0_19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69481" y="4683200"/>
            <a:ext cx="1795002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2acd0e0d20e_0_196"/>
          <p:cNvSpPr txBox="1"/>
          <p:nvPr/>
        </p:nvSpPr>
        <p:spPr>
          <a:xfrm>
            <a:off x="7784775" y="2655425"/>
            <a:ext cx="39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g40, tg04가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 value가 막 변하지 않고 계속해서 양수 혹은 음수 값을 가짐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g2acdf744775_0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acdf744775_0_424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Correct_under (450)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g2acdf744775_0_42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33" name="Google Shape;733;g2acdf744775_0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2acdf744775_0_424"/>
          <p:cNvSpPr/>
          <p:nvPr/>
        </p:nvSpPr>
        <p:spPr>
          <a:xfrm>
            <a:off x="10735622" y="143439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g2acdf744775_0_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655" y="3057175"/>
            <a:ext cx="207949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acdf744775_0_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8099" y="3057175"/>
            <a:ext cx="203670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2acdf744775_0_4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4806" y="3057175"/>
            <a:ext cx="2045942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acdf744775_0_4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0762" y="3057175"/>
            <a:ext cx="203463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acdf744775_0_4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5408" y="3057175"/>
            <a:ext cx="203774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acdf744775_0_424"/>
          <p:cNvSpPr txBox="1"/>
          <p:nvPr/>
        </p:nvSpPr>
        <p:spPr>
          <a:xfrm>
            <a:off x="2774375" y="1269975"/>
            <a:ext cx="63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tg43, tg14, tg03이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인스턴스에 따라 tg14와 tg03이 다르게 나타나는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Tg04가 주요하게 작용하는 공통점을 가지고 그 외에는 다른 해석 결과를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g2acd0e0d20e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acd0e0d20e_0_204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 (249)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g2acd0e0d20e_0_204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48" name="Google Shape;748;g2acd0e0d20e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acd0e0d20e_0_204"/>
          <p:cNvSpPr/>
          <p:nvPr/>
        </p:nvSpPr>
        <p:spPr>
          <a:xfrm>
            <a:off x="11228725" y="1968226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g2acd0e0d20e_0_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00" y="1399964"/>
            <a:ext cx="3960000" cy="6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2acd0e0d20e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0181" y="1379781"/>
            <a:ext cx="3941438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acd0e0d20e_0_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00" y="3974545"/>
            <a:ext cx="3960000" cy="69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acd0e0d20e_0_2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900" y="3996888"/>
            <a:ext cx="3959994" cy="64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acd0e0d20e_0_2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0" y="3990315"/>
            <a:ext cx="3960000" cy="65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acd0e0d20e_0_2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464" y="2023100"/>
            <a:ext cx="2094752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acd0e0d20e_0_2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8516" y="2023100"/>
            <a:ext cx="2003120" cy="215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acd0e0d20e_0_2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295" y="4642950"/>
            <a:ext cx="2097087" cy="215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acd0e0d20e_0_2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58786" y="4665275"/>
            <a:ext cx="1961411" cy="215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2acd0e0d20e_0_2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00228" y="4642950"/>
            <a:ext cx="2019527" cy="215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2acd0e0d20e_0_2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09213" y="2023100"/>
            <a:ext cx="135042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acd0e0d20e_0_2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06838" y="2029100"/>
            <a:ext cx="1347424" cy="2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acd0e0d20e_0_20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50313" y="4648950"/>
            <a:ext cx="1350425" cy="2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acd0e0d20e_0_2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20190" y="4645950"/>
            <a:ext cx="1338421" cy="21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acd0e0d20e_0_204"/>
          <p:cNvPicPr preferRelativeResize="0"/>
          <p:nvPr/>
        </p:nvPicPr>
        <p:blipFill rotWithShape="1">
          <a:blip r:embed="rId19">
            <a:alphaModFix/>
          </a:blip>
          <a:srcRect b="0" l="0" r="408" t="0"/>
          <a:stretch/>
        </p:blipFill>
        <p:spPr>
          <a:xfrm>
            <a:off x="10419756" y="4654950"/>
            <a:ext cx="1344888" cy="21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2acd0e0d20e_0_204"/>
          <p:cNvSpPr txBox="1"/>
          <p:nvPr/>
        </p:nvSpPr>
        <p:spPr>
          <a:xfrm>
            <a:off x="7784775" y="2655425"/>
            <a:ext cx="3918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Tg40, tg04가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다른 예측과 달리 먼시점의 tg32, tg39가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가까운 시점의 tg13또한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2acdf744775_0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2acdf744775_0_486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 (249)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g2acdf744775_0_48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73" name="Google Shape;773;g2acdf744775_0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acdf744775_0_486"/>
          <p:cNvSpPr/>
          <p:nvPr/>
        </p:nvSpPr>
        <p:spPr>
          <a:xfrm>
            <a:off x="11228725" y="1968226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g2acdf744775_0_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468" y="2990050"/>
            <a:ext cx="2041250" cy="215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2acdf744775_0_4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446" y="2990050"/>
            <a:ext cx="203525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acdf744775_0_4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2695" y="2990050"/>
            <a:ext cx="205200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acdf744775_0_4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4708" y="2990050"/>
            <a:ext cx="2040968" cy="215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acdf744775_0_4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65675" y="2990050"/>
            <a:ext cx="2035843" cy="215999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2acdf744775_0_486"/>
          <p:cNvSpPr txBox="1"/>
          <p:nvPr/>
        </p:nvSpPr>
        <p:spPr>
          <a:xfrm>
            <a:off x="2774375" y="1269975"/>
            <a:ext cx="63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전혀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 달리 다른 예측과 다른 패턴은 관측되지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g2acd0e0d20e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acd0e0d20e_0_212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under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(678)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g2acd0e0d20e_0_212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88" name="Google Shape;788;g2acd0e0d20e_0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2acd0e0d20e_0_212"/>
          <p:cNvSpPr/>
          <p:nvPr/>
        </p:nvSpPr>
        <p:spPr>
          <a:xfrm>
            <a:off x="10735622" y="9508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0" name="Google Shape;790;g2acd0e0d20e_0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00" y="1408575"/>
            <a:ext cx="3953813" cy="66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2acd0e0d20e_0_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928" y="1403994"/>
            <a:ext cx="3944531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acd0e0d20e_0_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806" y="4114103"/>
            <a:ext cx="3959991" cy="64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acd0e0d20e_0_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5206" y="4120456"/>
            <a:ext cx="3960000" cy="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acd0e0d20e_0_2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17603" y="4100644"/>
            <a:ext cx="3956906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2acd0e0d20e_0_2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6772" y="1969467"/>
            <a:ext cx="1353246" cy="214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acd0e0d20e_0_2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7358" y="1966458"/>
            <a:ext cx="1344224" cy="215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acd0e0d20e_0_2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6783" y="4711075"/>
            <a:ext cx="1344224" cy="21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2acd0e0d20e_0_2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44351" y="4711075"/>
            <a:ext cx="1350238" cy="21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acd0e0d20e_0_2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77194" y="4702050"/>
            <a:ext cx="1356253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acd0e0d20e_0_2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7787" y="1963450"/>
            <a:ext cx="208938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acd0e0d20e_0_2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41179" y="1963450"/>
            <a:ext cx="210617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2acd0e0d20e_0_21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8169" y="4702050"/>
            <a:ext cx="210859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2acd0e0d20e_0_21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52645" y="4702050"/>
            <a:ext cx="2149796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2acd0e0d20e_0_21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23082" y="4702050"/>
            <a:ext cx="195411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acd0e0d20e_0_212"/>
          <p:cNvSpPr txBox="1"/>
          <p:nvPr/>
        </p:nvSpPr>
        <p:spPr>
          <a:xfrm>
            <a:off x="7784775" y="2655425"/>
            <a:ext cx="39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Tg40이 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다른 예측과 달리 먼시점의 tg32, tg39가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여러 시점의 tg13또한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2acdf744775_0_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2acdf744775_0_529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Type1_error_under (678)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g2acdf744775_0_52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13" name="Google Shape;813;g2acdf744775_0_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2acdf744775_0_529"/>
          <p:cNvSpPr/>
          <p:nvPr/>
        </p:nvSpPr>
        <p:spPr>
          <a:xfrm>
            <a:off x="10735622" y="9508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2acdf744775_0_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687" y="3086925"/>
            <a:ext cx="206786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2acdf744775_0_5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9292" y="3086925"/>
            <a:ext cx="206265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2acdf744775_0_5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1942" y="3086925"/>
            <a:ext cx="206290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2acdf744775_0_5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4827" y="3086925"/>
            <a:ext cx="2060385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acdf744775_0_5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75219" y="3086925"/>
            <a:ext cx="2093102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acdf744775_0_529"/>
          <p:cNvSpPr txBox="1"/>
          <p:nvPr/>
        </p:nvSpPr>
        <p:spPr>
          <a:xfrm>
            <a:off x="2594547" y="1319850"/>
            <a:ext cx="63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거의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전혀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 달리 다른 예측과 다른 패턴은 관측되지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g2acd0e0d20e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2acd0e0d20e_0_220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Type1_error_over (391)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g2acd0e0d20e_0_22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28" name="Google Shape;828;g2acd0e0d20e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2acd0e0d20e_0_220"/>
          <p:cNvSpPr/>
          <p:nvPr/>
        </p:nvSpPr>
        <p:spPr>
          <a:xfrm>
            <a:off x="11248522" y="93616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g2acd0e0d20e_0_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93" y="1440694"/>
            <a:ext cx="3960000" cy="62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acd0e0d20e_0_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287" y="1440702"/>
            <a:ext cx="3953819" cy="59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acd0e0d20e_0_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922" y="4125062"/>
            <a:ext cx="3938350" cy="62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acd0e0d20e_0_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1287" y="4120435"/>
            <a:ext cx="3953819" cy="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acd0e0d20e_0_2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5090" y="4125062"/>
            <a:ext cx="3956913" cy="62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acd0e0d20e_0_2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36454" y="2044988"/>
            <a:ext cx="1344132" cy="2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2acd0e0d20e_0_2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2216" y="2040469"/>
            <a:ext cx="1350160" cy="21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2acd0e0d20e_0_2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60534" y="4709581"/>
            <a:ext cx="1353174" cy="214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2acd0e0d20e_0_2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9202" y="4754025"/>
            <a:ext cx="1356188" cy="21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2acd0e0d20e_0_2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37106" y="4702050"/>
            <a:ext cx="136522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2acd0e0d20e_0_2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5259" y="2035949"/>
            <a:ext cx="1954745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acd0e0d20e_0_2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17173" y="2035950"/>
            <a:ext cx="209674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2acd0e0d20e_0_2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25141" y="4702049"/>
            <a:ext cx="213538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2acd0e0d20e_0_2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21901" y="4702049"/>
            <a:ext cx="2087311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2acd0e0d20e_0_2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89568" y="4702050"/>
            <a:ext cx="2147528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acd0e0d20e_0_220"/>
          <p:cNvSpPr txBox="1"/>
          <p:nvPr/>
        </p:nvSpPr>
        <p:spPr>
          <a:xfrm>
            <a:off x="7784775" y="2655425"/>
            <a:ext cx="3918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다른 예측과 달리 먼시점의 tg32, tg39가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여러 시점의 tg13또한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tg03이 새롭게 등장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cdf744775_0_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cdf744775_0_557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Type1_error_over (391)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g2acdf744775_0_55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53" name="Google Shape;853;g2acdf744775_0_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cdf744775_0_557"/>
          <p:cNvSpPr/>
          <p:nvPr/>
        </p:nvSpPr>
        <p:spPr>
          <a:xfrm>
            <a:off x="11248522" y="93616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g2acdf744775_0_5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634" y="2991000"/>
            <a:ext cx="207689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2acdf744775_0_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051" y="2991000"/>
            <a:ext cx="206865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2acdf744775_0_5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708" y="2991000"/>
            <a:ext cx="210444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acdf744775_0_5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4138" y="2991000"/>
            <a:ext cx="206818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acdf744775_0_5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12330" y="2991000"/>
            <a:ext cx="2085047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2acdf744775_0_557"/>
          <p:cNvSpPr txBox="1"/>
          <p:nvPr/>
        </p:nvSpPr>
        <p:spPr>
          <a:xfrm>
            <a:off x="2594547" y="1319850"/>
            <a:ext cx="63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거의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전혀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tg45가 새롭게 등장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4017cdbcc_1_0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데이터 이해 및 전처리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4" name="Google Shape;74;g264017cdbc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64017cdbcc_1_0"/>
          <p:cNvSpPr txBox="1"/>
          <p:nvPr/>
        </p:nvSpPr>
        <p:spPr>
          <a:xfrm>
            <a:off x="511075" y="888425"/>
            <a:ext cx="113817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정의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jr_progress : jr을 기준으로 시간에 따른 정수를 새로운 변수로 추가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jr_window_patch: 윈도우 단위로 패치한 X에 jr이 몇개 있는지, 체크한 후 개수를 더미변수화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input(X) : tg (38개 sensor 데이터), jr_progress, jr_window_patch </a:t>
            </a:r>
            <a:r>
              <a:rPr b="1" lang="en-GB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1"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output(y) : tg 04(스팀 순간값)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" name="Google Shape;76;g264017cdbc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900" y="1676775"/>
            <a:ext cx="39243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64017cdbc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901" y="2841476"/>
            <a:ext cx="3645200" cy="10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g2acd0e0d20e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acd0e0d20e_0_228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Type2_error_under (116)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acd0e0d20e_0_228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68" name="Google Shape;868;g2acd0e0d20e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acd0e0d20e_0_228"/>
          <p:cNvSpPr/>
          <p:nvPr/>
        </p:nvSpPr>
        <p:spPr>
          <a:xfrm>
            <a:off x="10235747" y="1433853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g2acd0e0d20e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69" y="1400591"/>
            <a:ext cx="3947622" cy="67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2acd0e0d20e_0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006" y="1369978"/>
            <a:ext cx="3959999" cy="74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2acd0e0d20e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181" y="3949192"/>
            <a:ext cx="3959997" cy="72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2acd0e0d20e_0_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2181" y="3935013"/>
            <a:ext cx="3947622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2acd0e0d20e_0_2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9797" y="3935032"/>
            <a:ext cx="3950716" cy="69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2acd0e0d20e_0_2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260" y="1992450"/>
            <a:ext cx="2090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2acd0e0d20e_0_2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6938" y="1992450"/>
            <a:ext cx="209461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acd0e0d20e_0_2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51" y="4673250"/>
            <a:ext cx="212371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2acd0e0d20e_0_2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7508" y="4673250"/>
            <a:ext cx="207350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2acd0e0d20e_0_2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57430" y="4673250"/>
            <a:ext cx="207830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acd0e0d20e_0_2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40475" y="1996969"/>
            <a:ext cx="1358801" cy="21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acd0e0d20e_0_2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15944" y="1992450"/>
            <a:ext cx="135578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acd0e0d20e_0_2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8981" y="4673250"/>
            <a:ext cx="136181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acd0e0d20e_0_2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71007" y="4674756"/>
            <a:ext cx="1349762" cy="215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2acd0e0d20e_0_2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331456" y="4674756"/>
            <a:ext cx="1361814" cy="215698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2acd0e0d20e_0_228"/>
          <p:cNvSpPr txBox="1"/>
          <p:nvPr/>
        </p:nvSpPr>
        <p:spPr>
          <a:xfrm>
            <a:off x="7784775" y="2655425"/>
            <a:ext cx="391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다른 예측과 달리 먼시점의 tg32, tg39가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여러 시점의 tg13또한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tg03이 새롭게 등장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g2acdf744775_0_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2acdf744775_0_607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Type2_error_under (116)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2" name="Google Shape;892;g2acdf744775_0_60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93" name="Google Shape;893;g2acdf744775_0_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acdf744775_0_607"/>
          <p:cNvSpPr/>
          <p:nvPr/>
        </p:nvSpPr>
        <p:spPr>
          <a:xfrm>
            <a:off x="10235747" y="1433853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5" name="Google Shape;895;g2acdf744775_0_6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853" y="2917900"/>
            <a:ext cx="210330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2acdf744775_0_6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6171" y="2917900"/>
            <a:ext cx="2089522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acdf744775_0_6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5682" y="2917900"/>
            <a:ext cx="2100726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acdf744775_0_6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6416" y="2917900"/>
            <a:ext cx="206468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2acdf744775_0_6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41076" y="2917900"/>
            <a:ext cx="2068063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acdf744775_0_607"/>
          <p:cNvSpPr txBox="1"/>
          <p:nvPr/>
        </p:nvSpPr>
        <p:spPr>
          <a:xfrm>
            <a:off x="2594547" y="1319850"/>
            <a:ext cx="632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tg43, tg03이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거의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g2acd0e0d20e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2acd0e0d20e_0_236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Type2_error_over (140)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7" name="Google Shape;907;g2acd0e0d20e_0_23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908" name="Google Shape;908;g2acd0e0d20e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acd0e0d20e_0_236"/>
          <p:cNvSpPr/>
          <p:nvPr/>
        </p:nvSpPr>
        <p:spPr>
          <a:xfrm>
            <a:off x="10235747" y="195704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0" name="Google Shape;910;g2acd0e0d20e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78" y="1403988"/>
            <a:ext cx="3956906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2acd0e0d20e_0_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366" y="1408620"/>
            <a:ext cx="3944531" cy="66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2acd0e0d20e_0_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478" y="4057013"/>
            <a:ext cx="3956906" cy="6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acd0e0d20e_0_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6366" y="4060101"/>
            <a:ext cx="3944531" cy="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acd0e0d20e_0_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0906" y="4060101"/>
            <a:ext cx="3960000" cy="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2acd0e0d20e_0_2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3535" y="2012952"/>
            <a:ext cx="1338607" cy="2144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acd0e0d20e_0_2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1768" y="2012956"/>
            <a:ext cx="1350639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2acd0e0d20e_0_2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13006" y="4720948"/>
            <a:ext cx="1359663" cy="214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acd0e0d20e_0_2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4777" y="4720948"/>
            <a:ext cx="1344623" cy="214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2acd0e0d20e_0_2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29856" y="4720948"/>
            <a:ext cx="1341615" cy="214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2acd0e0d20e_0_2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2838" y="2005425"/>
            <a:ext cx="2090697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2acd0e0d20e_0_2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96768" y="2005425"/>
            <a:ext cx="196501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acd0e0d20e_0_2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2838" y="4714950"/>
            <a:ext cx="2090697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2acd0e0d20e_0_2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83542" y="4714938"/>
            <a:ext cx="208124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2acd0e0d20e_0_2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34477" y="4714938"/>
            <a:ext cx="209536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2acd0e0d20e_0_236"/>
          <p:cNvSpPr txBox="1"/>
          <p:nvPr/>
        </p:nvSpPr>
        <p:spPr>
          <a:xfrm>
            <a:off x="7784775" y="2655425"/>
            <a:ext cx="391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Tg40이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다른 예측과 달리 먼시점의 tg32, tg39가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여러 시점의 tg13또한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tg03이 새롭게 등장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g2acdf744775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26" y="795900"/>
            <a:ext cx="2519174" cy="18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2acdf744775_0_615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Type2_error_over (140)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g2acdf744775_0_61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IMV-LSTM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933" name="Google Shape;933;g2acdf744775_0_6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2acdf744775_0_615"/>
          <p:cNvSpPr/>
          <p:nvPr/>
        </p:nvSpPr>
        <p:spPr>
          <a:xfrm>
            <a:off x="10235747" y="195704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5" name="Google Shape;935;g2acdf744775_0_6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809" y="3038975"/>
            <a:ext cx="207897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2acdf744775_0_6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4767" y="3038975"/>
            <a:ext cx="206220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2acdf744775_0_6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6966" y="3038975"/>
            <a:ext cx="210670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2acdf744775_0_6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3663" y="3038975"/>
            <a:ext cx="206791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g2acdf744775_0_6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39045" y="3038975"/>
            <a:ext cx="205715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2acdf744775_0_615"/>
          <p:cNvSpPr txBox="1"/>
          <p:nvPr/>
        </p:nvSpPr>
        <p:spPr>
          <a:xfrm>
            <a:off x="2594547" y="1319850"/>
            <a:ext cx="63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Attention score는 Tg04, tg43이 주요하게 작용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인스턴스가 거의 비슷한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Shap과는 전혀 다른 패턴을 보임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Shap과 달리 다른 예측과 다른 패턴은 관측되지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a90991d89e_0_0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향후 계획</a:t>
            </a:r>
            <a:endParaRPr/>
          </a:p>
        </p:txBody>
      </p:sp>
      <p:pic>
        <p:nvPicPr>
          <p:cNvPr descr="Icon&#10;&#10;Description automatically generated" id="946" name="Google Shape;946;g2a90991d89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2a90991d89e_0_0"/>
          <p:cNvSpPr txBox="1"/>
          <p:nvPr/>
        </p:nvSpPr>
        <p:spPr>
          <a:xfrm>
            <a:off x="486050" y="981500"/>
            <a:ext cx="105459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논의 사항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생산량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b="0" i="0" lang="en-GB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GB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tg02 * tg03 * 0.0003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tg04를 예측하는 모델과 생산량을 예측 하는 모델로 분할하여 실험해야하는지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정의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0109 회의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 strike="sng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업로드</a:t>
            </a:r>
            <a:endParaRPr strike="sng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추가할 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y를 ei로 변경 : ei = tg04/ (tg02*tg03*0.0003)_ 소희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instance에 대해 모델 별로 shap 값 확인 _ 어떤 instance할 건지 결정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하이퍼파라미터 표기(sigma, 과거 몇일(3 or 5)을 고려하여 하루마다 업데이트) _ 성호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 12일까지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time series 그래프 가로로 늘려서 시점에 대한 확인이 가능하도록(fig size 조정)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하루를 --&gt;과거에 고려할 기간 3일, 5일로 길게, 잡아야하는 instance가 너무 많음/ 업데이트 주기는 하루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random으로 select, 인스턴스의 시점을 알 수 있도록 매칭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size : 60, time gap : 5 으로 변경 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classification으로 변경하여 실험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027dbc97_0_9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3" name="Google Shape;83;g2a9027dbc97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a9027dbc97_0_9"/>
          <p:cNvSpPr txBox="1"/>
          <p:nvPr/>
        </p:nvSpPr>
        <p:spPr>
          <a:xfrm>
            <a:off x="486050" y="981500"/>
            <a:ext cx="58722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setting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N_estimators = 100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gap = 10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= 20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데이터셋에 윈도우 길이만큼 rolling window 기법을 적용하여 선형회귀 적용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시계열성 반영 o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0" baseline="3000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0.3769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MSE :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2.3152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g2a9027dbc97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225" y="3051950"/>
            <a:ext cx="4022748" cy="20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a9027dbc97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9144" y="3070648"/>
            <a:ext cx="2436005" cy="18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a9027dbc97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2795" y="1007625"/>
            <a:ext cx="2922355" cy="20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a9027dbc97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250" y="2994450"/>
            <a:ext cx="2030900" cy="20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cd0e0d20e_0_23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Correct_ok (13511)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g2acd0e0d20e_0_23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95" name="Google Shape;95;g2acd0e0d20e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acd0e0d20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acd0e0d20e_0_23"/>
          <p:cNvSpPr/>
          <p:nvPr/>
        </p:nvSpPr>
        <p:spPr>
          <a:xfrm>
            <a:off x="10242519" y="94303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g2acd0e0d20e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0" y="1425425"/>
            <a:ext cx="3918349" cy="65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acd0e0d20e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50" y="4164850"/>
            <a:ext cx="3918349" cy="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acd0e0d20e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2500" y="1425425"/>
            <a:ext cx="4092324" cy="6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acd0e0d20e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525" y="4164843"/>
            <a:ext cx="4096264" cy="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acd0e0d20e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6799" y="4164855"/>
            <a:ext cx="4096250" cy="6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acd0e0d20e_0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675" y="2084000"/>
            <a:ext cx="1837143" cy="20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acd0e0d20e_0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69825" y="2034905"/>
            <a:ext cx="1378625" cy="217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cd0e0d20e_0_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5663" y="2034912"/>
            <a:ext cx="1935300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acd0e0d20e_0_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4149" y="2034899"/>
            <a:ext cx="1441113" cy="227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acd0e0d20e_0_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3464" y="4842300"/>
            <a:ext cx="1795562" cy="20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acd0e0d20e_0_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29388" y="4842300"/>
            <a:ext cx="1259507" cy="20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acd0e0d20e_0_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87050" y="4697875"/>
            <a:ext cx="1318200" cy="21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acd0e0d20e_0_23"/>
          <p:cNvSpPr txBox="1"/>
          <p:nvPr/>
        </p:nvSpPr>
        <p:spPr>
          <a:xfrm>
            <a:off x="8165775" y="3798425"/>
            <a:ext cx="3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" name="Google Shape;111;g2acd0e0d20e_0_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84663" y="4842300"/>
            <a:ext cx="1777325" cy="1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acd0e0d20e_0_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13662" y="4842962"/>
            <a:ext cx="1795549" cy="19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acd0e0d20e_0_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309201" y="4809310"/>
            <a:ext cx="1259500" cy="201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cd0e0d20e_0_35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Correct_under (670)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g2acd0e0d20e_0_35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20" name="Google Shape;120;g2acd0e0d20e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acd0e0d20e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acd0e0d20e_0_35"/>
          <p:cNvSpPr/>
          <p:nvPr/>
        </p:nvSpPr>
        <p:spPr>
          <a:xfrm>
            <a:off x="10735622" y="1434390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acd0e0d20e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00" y="1373201"/>
            <a:ext cx="37800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acd0e0d20e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500" y="1380346"/>
            <a:ext cx="3779984" cy="59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acd0e0d20e_0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512" y="4111274"/>
            <a:ext cx="3779976" cy="57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acd0e0d20e_0_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7500" y="4111287"/>
            <a:ext cx="3779994" cy="5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acd0e0d20e_0_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7500" y="4099138"/>
            <a:ext cx="3779992" cy="58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acd0e0d20e_0_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327" y="1993000"/>
            <a:ext cx="1785328" cy="20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cd0e0d20e_0_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3439" y="1993000"/>
            <a:ext cx="1785328" cy="20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acd0e0d20e_0_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6110" y="4761738"/>
            <a:ext cx="1795764" cy="201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acd0e0d20e_0_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76089" y="4761725"/>
            <a:ext cx="1800001" cy="201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acd0e0d20e_0_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56112" y="4685525"/>
            <a:ext cx="1787305" cy="20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acd0e0d20e_0_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86655" y="1986975"/>
            <a:ext cx="135172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acd0e0d20e_0_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77119" y="1992996"/>
            <a:ext cx="1360800" cy="214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acd0e0d20e_0_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6655" y="4701742"/>
            <a:ext cx="1351728" cy="213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acd0e0d20e_0_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80143" y="4695733"/>
            <a:ext cx="1354752" cy="214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acd0e0d20e_0_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843419" y="4619546"/>
            <a:ext cx="1360800" cy="214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acd0e0d20e_0_35"/>
          <p:cNvSpPr txBox="1"/>
          <p:nvPr/>
        </p:nvSpPr>
        <p:spPr>
          <a:xfrm>
            <a:off x="8165775" y="3798425"/>
            <a:ext cx="3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cd0e0d20e_0_6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Correct_over (193)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2acd0e0d20e_0_6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45" name="Google Shape;145;g2acd0e0d20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acd0e0d20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acd0e0d20e_0_6"/>
          <p:cNvSpPr/>
          <p:nvPr/>
        </p:nvSpPr>
        <p:spPr>
          <a:xfrm>
            <a:off x="11228725" y="1916926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acd0e0d20e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1388857"/>
            <a:ext cx="3959968" cy="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acd0e0d20e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125" y="1392446"/>
            <a:ext cx="3960002" cy="62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acd0e0d20e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0" y="4079595"/>
            <a:ext cx="3959999" cy="6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acd0e0d20e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4150" y="4075080"/>
            <a:ext cx="3959982" cy="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acd0e0d20e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4125" y="4079607"/>
            <a:ext cx="3959999" cy="62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acd0e0d20e_0_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4812" y="2018850"/>
            <a:ext cx="1860358" cy="209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acd0e0d20e_0_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2149" y="1916800"/>
            <a:ext cx="1864502" cy="209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acd0e0d20e_0_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8962" y="4709150"/>
            <a:ext cx="1858304" cy="20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acd0e0d20e_0_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56362" y="4709150"/>
            <a:ext cx="1865014" cy="209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acd0e0d20e_0_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63426" y="4709150"/>
            <a:ext cx="1871999" cy="209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acd0e0d20e_0_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65175" y="2019575"/>
            <a:ext cx="1311306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acd0e0d20e_0_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56638" y="1917512"/>
            <a:ext cx="1325756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acd0e0d20e_0_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27275" y="4709881"/>
            <a:ext cx="1325756" cy="20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acd0e0d20e_0_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21375" y="4709869"/>
            <a:ext cx="1325756" cy="20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acd0e0d20e_0_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35438" y="4709863"/>
            <a:ext cx="1329369" cy="20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acd0e0d20e_0_6"/>
          <p:cNvSpPr txBox="1"/>
          <p:nvPr/>
        </p:nvSpPr>
        <p:spPr>
          <a:xfrm>
            <a:off x="8165775" y="3646025"/>
            <a:ext cx="3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cd0e0d20e_0_57"/>
          <p:cNvSpPr txBox="1"/>
          <p:nvPr/>
        </p:nvSpPr>
        <p:spPr>
          <a:xfrm>
            <a:off x="64150" y="981500"/>
            <a:ext cx="118455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Type1_error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_under (460)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		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acd0e0d20e_0_57"/>
          <p:cNvSpPr txBox="1"/>
          <p:nvPr>
            <p:ph type="title"/>
          </p:nvPr>
        </p:nvSpPr>
        <p:spPr>
          <a:xfrm>
            <a:off x="415259" y="281175"/>
            <a:ext cx="10313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Random forest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70" name="Google Shape;170;g2acd0e0d20e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cd0e0d20e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175" y="817200"/>
            <a:ext cx="2595725" cy="17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acd0e0d20e_0_57"/>
          <p:cNvSpPr/>
          <p:nvPr/>
        </p:nvSpPr>
        <p:spPr>
          <a:xfrm>
            <a:off x="10735622" y="950815"/>
            <a:ext cx="493200" cy="482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acd0e0d20e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25" y="1376408"/>
            <a:ext cx="3770930" cy="6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acd0e0d20e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250" y="1357013"/>
            <a:ext cx="3770932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acd0e0d20e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25" y="4090645"/>
            <a:ext cx="3770927" cy="60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acd0e0d20e_0_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3250" y="4079370"/>
            <a:ext cx="3770925" cy="62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acd0e0d20e_0_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4175" y="4083340"/>
            <a:ext cx="3770925" cy="61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acd0e0d20e_0_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958" y="1982050"/>
            <a:ext cx="1902061" cy="21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acd0e0d20e_0_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7531" y="1982050"/>
            <a:ext cx="1909512" cy="215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acd0e0d20e_0_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7136" y="4703950"/>
            <a:ext cx="1892655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acd0e0d20e_0_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18058" y="4703950"/>
            <a:ext cx="1908461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acd0e0d20e_0_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88973" y="4703950"/>
            <a:ext cx="1906082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acd0e0d20e_0_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1022" y="1982056"/>
            <a:ext cx="1353069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cd0e0d20e_0_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40032" y="1982056"/>
            <a:ext cx="1359123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acd0e0d20e_0_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39799" y="4706965"/>
            <a:ext cx="1347015" cy="215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acd0e0d20e_0_5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38519" y="4706977"/>
            <a:ext cx="1362150" cy="215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acd0e0d20e_0_5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25225" y="4705454"/>
            <a:ext cx="1343988" cy="215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acd0e0d20e_0_57"/>
          <p:cNvSpPr txBox="1"/>
          <p:nvPr/>
        </p:nvSpPr>
        <p:spPr>
          <a:xfrm>
            <a:off x="7784775" y="3646025"/>
            <a:ext cx="3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 시점(t19, t18)의 tg04,tg03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2023-01-02T13:26:21Z</dcterms:created>
  <dc:creator>Windows 사용자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